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1"/>
  </p:notesMasterIdLst>
  <p:sldIdLst>
    <p:sldId id="256" r:id="rId2"/>
    <p:sldId id="258" r:id="rId3"/>
    <p:sldId id="269" r:id="rId4"/>
    <p:sldId id="259" r:id="rId5"/>
    <p:sldId id="282" r:id="rId6"/>
    <p:sldId id="262" r:id="rId7"/>
    <p:sldId id="267" r:id="rId8"/>
    <p:sldId id="288" r:id="rId9"/>
    <p:sldId id="306" r:id="rId10"/>
    <p:sldId id="265" r:id="rId11"/>
    <p:sldId id="276" r:id="rId12"/>
    <p:sldId id="260" r:id="rId13"/>
    <p:sldId id="307" r:id="rId14"/>
    <p:sldId id="308" r:id="rId15"/>
    <p:sldId id="309" r:id="rId16"/>
    <p:sldId id="310" r:id="rId17"/>
    <p:sldId id="311" r:id="rId18"/>
    <p:sldId id="312" r:id="rId19"/>
    <p:sldId id="286"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Cambria" panose="02040503050406030204" pitchFamily="18" charset="0"/>
      <p:regular r:id="rId26"/>
      <p:bold r:id="rId27"/>
      <p:italic r:id="rId28"/>
      <p:boldItalic r:id="rId29"/>
    </p:embeddedFont>
    <p:embeddedFont>
      <p:font typeface="Open Sans" panose="020B0606030504020204" pitchFamily="34" charset="0"/>
      <p:regular r:id="rId30"/>
      <p:bold r:id="rId31"/>
      <p:italic r:id="rId32"/>
      <p:boldItalic r:id="rId33"/>
    </p:embeddedFont>
    <p:embeddedFont>
      <p:font typeface="Proxima Nova" panose="020B0604020202020204" charset="0"/>
      <p:regular r:id="rId34"/>
      <p:bold r:id="rId35"/>
      <p:italic r:id="rId36"/>
      <p:boldItalic r:id="rId37"/>
    </p:embeddedFont>
    <p:embeddedFont>
      <p:font typeface="Source Serif Pro" panose="02040603050405020204" pitchFamily="18"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8C3499-5314-4713-86E4-29E8726607A8}">
  <a:tblStyle styleId="{0B8C3499-5314-4713-86E4-29E8726607A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20.fntdata"/></Relationships>
</file>

<file path=ppt/media/image1.jpg>
</file>

<file path=ppt/media/image10.jpg>
</file>

<file path=ppt/media/image11.jpg>
</file>

<file path=ppt/media/image12.png>
</file>

<file path=ppt/media/image13.jpg>
</file>

<file path=ppt/media/image14.jpg>
</file>

<file path=ppt/media/image15.png>
</file>

<file path=ppt/media/image16.jpg>
</file>

<file path=ppt/media/image17.jpg>
</file>

<file path=ppt/media/image18.jpg>
</file>

<file path=ppt/media/image19.pn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svg>
</file>

<file path=ppt/media/image30.jpeg>
</file>

<file path=ppt/media/image31.jpeg>
</file>

<file path=ppt/media/image32.jpeg>
</file>

<file path=ppt/media/image33.jpeg>
</file>

<file path=ppt/media/image34.jpeg>
</file>

<file path=ppt/media/image4.jpg>
</file>

<file path=ppt/media/image5.png>
</file>

<file path=ppt/media/image6.sv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7738d2229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7738d2229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897684389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897684389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7738d2229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7738d2229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897684389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897684389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58865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897684389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897684389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158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738d2229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738d2229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23776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738d2229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738d2229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76411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738d2229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738d2229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89401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738d2229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738d2229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2129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8976843895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8976843895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897684389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897684389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7738d22295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7738d22295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897684389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897684389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8976843895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8976843895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738d2229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738d2229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888db91822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888db91822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888b61a6a4_0_12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888b61a6a4_0_12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7738d22295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7738d22295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6783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38875" y="1604225"/>
            <a:ext cx="8520600" cy="15645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5200"/>
              <a:buNone/>
              <a:defRPr sz="7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11700" y="3149550"/>
            <a:ext cx="8520600" cy="472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000">
                <a:solidFill>
                  <a:schemeClr val="accent4"/>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4">
  <p:cSld name="TITLE_AND_BODY_4_1">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1879500" y="1791300"/>
            <a:ext cx="3023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17"/>
          <p:cNvSpPr txBox="1">
            <a:spLocks noGrp="1"/>
          </p:cNvSpPr>
          <p:nvPr>
            <p:ph type="body" idx="1"/>
          </p:nvPr>
        </p:nvSpPr>
        <p:spPr>
          <a:xfrm>
            <a:off x="1879550" y="2294875"/>
            <a:ext cx="3023700" cy="13422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sz="1500">
                <a:solidFill>
                  <a:schemeClr val="accent2"/>
                </a:solidFill>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TITLE_AND_BODY_3">
    <p:spTree>
      <p:nvGrpSpPr>
        <p:cNvPr id="1" name="Shape 69"/>
        <p:cNvGrpSpPr/>
        <p:nvPr/>
      </p:nvGrpSpPr>
      <p:grpSpPr>
        <a:xfrm>
          <a:off x="0" y="0"/>
          <a:ext cx="0" cy="0"/>
          <a:chOff x="0" y="0"/>
          <a:chExt cx="0" cy="0"/>
        </a:xfrm>
      </p:grpSpPr>
      <p:sp>
        <p:nvSpPr>
          <p:cNvPr id="70" name="Google Shape;70;p19"/>
          <p:cNvSpPr txBox="1">
            <a:spLocks noGrp="1"/>
          </p:cNvSpPr>
          <p:nvPr>
            <p:ph type="subTitle" idx="1"/>
          </p:nvPr>
        </p:nvSpPr>
        <p:spPr>
          <a:xfrm>
            <a:off x="2194200" y="1876895"/>
            <a:ext cx="4755600" cy="11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accent2"/>
                </a:solidFill>
              </a:defRPr>
            </a:lvl1pPr>
            <a:lvl2pPr lvl="1" algn="ctr" rtl="0">
              <a:lnSpc>
                <a:spcPct val="100000"/>
              </a:lnSpc>
              <a:spcBef>
                <a:spcPts val="0"/>
              </a:spcBef>
              <a:spcAft>
                <a:spcPts val="0"/>
              </a:spcAft>
              <a:buNone/>
              <a:defRPr sz="1500">
                <a:solidFill>
                  <a:schemeClr val="accent2"/>
                </a:solidFill>
              </a:defRPr>
            </a:lvl2pPr>
            <a:lvl3pPr lvl="2" algn="ctr" rtl="0">
              <a:lnSpc>
                <a:spcPct val="100000"/>
              </a:lnSpc>
              <a:spcBef>
                <a:spcPts val="0"/>
              </a:spcBef>
              <a:spcAft>
                <a:spcPts val="0"/>
              </a:spcAft>
              <a:buNone/>
              <a:defRPr sz="1500">
                <a:solidFill>
                  <a:schemeClr val="accent2"/>
                </a:solidFill>
              </a:defRPr>
            </a:lvl3pPr>
            <a:lvl4pPr lvl="3" algn="ctr" rtl="0">
              <a:lnSpc>
                <a:spcPct val="100000"/>
              </a:lnSpc>
              <a:spcBef>
                <a:spcPts val="0"/>
              </a:spcBef>
              <a:spcAft>
                <a:spcPts val="0"/>
              </a:spcAft>
              <a:buNone/>
              <a:defRPr sz="1500">
                <a:solidFill>
                  <a:schemeClr val="accent2"/>
                </a:solidFill>
              </a:defRPr>
            </a:lvl4pPr>
            <a:lvl5pPr lvl="4" algn="ctr" rtl="0">
              <a:lnSpc>
                <a:spcPct val="100000"/>
              </a:lnSpc>
              <a:spcBef>
                <a:spcPts val="0"/>
              </a:spcBef>
              <a:spcAft>
                <a:spcPts val="0"/>
              </a:spcAft>
              <a:buNone/>
              <a:defRPr sz="1500">
                <a:solidFill>
                  <a:schemeClr val="accent2"/>
                </a:solidFill>
              </a:defRPr>
            </a:lvl5pPr>
            <a:lvl6pPr lvl="5" algn="ctr" rtl="0">
              <a:lnSpc>
                <a:spcPct val="100000"/>
              </a:lnSpc>
              <a:spcBef>
                <a:spcPts val="0"/>
              </a:spcBef>
              <a:spcAft>
                <a:spcPts val="0"/>
              </a:spcAft>
              <a:buNone/>
              <a:defRPr sz="1500">
                <a:solidFill>
                  <a:schemeClr val="accent2"/>
                </a:solidFill>
              </a:defRPr>
            </a:lvl6pPr>
            <a:lvl7pPr lvl="6" algn="ctr" rtl="0">
              <a:lnSpc>
                <a:spcPct val="100000"/>
              </a:lnSpc>
              <a:spcBef>
                <a:spcPts val="0"/>
              </a:spcBef>
              <a:spcAft>
                <a:spcPts val="0"/>
              </a:spcAft>
              <a:buNone/>
              <a:defRPr sz="1500">
                <a:solidFill>
                  <a:schemeClr val="accent2"/>
                </a:solidFill>
              </a:defRPr>
            </a:lvl7pPr>
            <a:lvl8pPr lvl="7" algn="ctr" rtl="0">
              <a:lnSpc>
                <a:spcPct val="100000"/>
              </a:lnSpc>
              <a:spcBef>
                <a:spcPts val="0"/>
              </a:spcBef>
              <a:spcAft>
                <a:spcPts val="0"/>
              </a:spcAft>
              <a:buNone/>
              <a:defRPr sz="1500">
                <a:solidFill>
                  <a:schemeClr val="accent2"/>
                </a:solidFill>
              </a:defRPr>
            </a:lvl8pPr>
            <a:lvl9pPr lvl="8" algn="ctr" rtl="0">
              <a:lnSpc>
                <a:spcPct val="100000"/>
              </a:lnSpc>
              <a:spcBef>
                <a:spcPts val="0"/>
              </a:spcBef>
              <a:spcAft>
                <a:spcPts val="0"/>
              </a:spcAft>
              <a:buNone/>
              <a:defRPr sz="1500">
                <a:solidFill>
                  <a:schemeClr val="accent2"/>
                </a:solidFill>
              </a:defRPr>
            </a:lvl9pPr>
          </a:lstStyle>
          <a:p>
            <a:endParaRPr/>
          </a:p>
        </p:txBody>
      </p:sp>
      <p:sp>
        <p:nvSpPr>
          <p:cNvPr id="71" name="Google Shape;71;p19"/>
          <p:cNvSpPr txBox="1">
            <a:spLocks noGrp="1"/>
          </p:cNvSpPr>
          <p:nvPr>
            <p:ph type="title"/>
          </p:nvPr>
        </p:nvSpPr>
        <p:spPr>
          <a:xfrm>
            <a:off x="1146850" y="803800"/>
            <a:ext cx="6850200" cy="1253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7200"/>
            </a:lvl1pPr>
            <a:lvl2pPr lvl="1" algn="ctr" rtl="0">
              <a:spcBef>
                <a:spcPts val="0"/>
              </a:spcBef>
              <a:spcAft>
                <a:spcPts val="0"/>
              </a:spcAft>
              <a:buNone/>
              <a:defRPr sz="7200"/>
            </a:lvl2pPr>
            <a:lvl3pPr lvl="2" algn="ctr" rtl="0">
              <a:spcBef>
                <a:spcPts val="0"/>
              </a:spcBef>
              <a:spcAft>
                <a:spcPts val="0"/>
              </a:spcAft>
              <a:buNone/>
              <a:defRPr sz="7200"/>
            </a:lvl3pPr>
            <a:lvl4pPr lvl="3" algn="ctr" rtl="0">
              <a:spcBef>
                <a:spcPts val="0"/>
              </a:spcBef>
              <a:spcAft>
                <a:spcPts val="0"/>
              </a:spcAft>
              <a:buNone/>
              <a:defRPr sz="7200"/>
            </a:lvl4pPr>
            <a:lvl5pPr lvl="4" algn="ctr" rtl="0">
              <a:spcBef>
                <a:spcPts val="0"/>
              </a:spcBef>
              <a:spcAft>
                <a:spcPts val="0"/>
              </a:spcAft>
              <a:buNone/>
              <a:defRPr sz="7200"/>
            </a:lvl5pPr>
            <a:lvl6pPr lvl="5" algn="ctr" rtl="0">
              <a:spcBef>
                <a:spcPts val="0"/>
              </a:spcBef>
              <a:spcAft>
                <a:spcPts val="0"/>
              </a:spcAft>
              <a:buNone/>
              <a:defRPr sz="7200"/>
            </a:lvl6pPr>
            <a:lvl7pPr lvl="6" algn="ctr" rtl="0">
              <a:spcBef>
                <a:spcPts val="0"/>
              </a:spcBef>
              <a:spcAft>
                <a:spcPts val="0"/>
              </a:spcAft>
              <a:buNone/>
              <a:defRPr sz="7200"/>
            </a:lvl7pPr>
            <a:lvl8pPr lvl="7" algn="ctr" rtl="0">
              <a:spcBef>
                <a:spcPts val="0"/>
              </a:spcBef>
              <a:spcAft>
                <a:spcPts val="0"/>
              </a:spcAft>
              <a:buNone/>
              <a:defRPr sz="7200"/>
            </a:lvl8pPr>
            <a:lvl9pPr lvl="8" algn="ctr" rtl="0">
              <a:spcBef>
                <a:spcPts val="0"/>
              </a:spcBef>
              <a:spcAft>
                <a:spcPts val="0"/>
              </a:spcAft>
              <a:buNone/>
              <a:defRPr sz="7200"/>
            </a:lvl9pPr>
          </a:lstStyle>
          <a:p>
            <a:endParaRPr/>
          </a:p>
        </p:txBody>
      </p:sp>
      <p:sp>
        <p:nvSpPr>
          <p:cNvPr id="72" name="Google Shape;72;p19"/>
          <p:cNvSpPr txBox="1"/>
          <p:nvPr/>
        </p:nvSpPr>
        <p:spPr>
          <a:xfrm>
            <a:off x="1630325" y="4098866"/>
            <a:ext cx="5883300" cy="61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300"/>
              </a:spcBef>
              <a:spcAft>
                <a:spcPts val="0"/>
              </a:spcAft>
              <a:buNone/>
            </a:pPr>
            <a:r>
              <a:rPr lang="en">
                <a:solidFill>
                  <a:schemeClr val="lt1"/>
                </a:solidFill>
                <a:latin typeface="Open Sans"/>
                <a:ea typeface="Open Sans"/>
                <a:cs typeface="Open Sans"/>
                <a:sym typeface="Open Sans"/>
              </a:rPr>
              <a:t>CREDITS: This presentation template was created by </a:t>
            </a:r>
            <a:r>
              <a:rPr lang="en" b="1">
                <a:solidFill>
                  <a:schemeClr val="lt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a:solidFill>
                  <a:schemeClr val="lt1"/>
                </a:solidFill>
                <a:latin typeface="Open Sans"/>
                <a:ea typeface="Open Sans"/>
                <a:cs typeface="Open Sans"/>
                <a:sym typeface="Open Sans"/>
              </a:rPr>
              <a:t>, including icons by </a:t>
            </a:r>
            <a:r>
              <a:rPr lang="en" b="1">
                <a:solidFill>
                  <a:schemeClr val="lt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a:solidFill>
                  <a:schemeClr val="lt1"/>
                </a:solidFill>
                <a:latin typeface="Open Sans"/>
                <a:ea typeface="Open Sans"/>
                <a:cs typeface="Open Sans"/>
                <a:sym typeface="Open Sans"/>
              </a:rPr>
              <a:t>, and infographics &amp; images by </a:t>
            </a:r>
            <a:r>
              <a:rPr lang="en" b="1">
                <a:solidFill>
                  <a:schemeClr val="lt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endParaRPr b="1">
              <a:solidFill>
                <a:schemeClr val="lt1"/>
              </a:solidFill>
              <a:latin typeface="Open Sans"/>
              <a:ea typeface="Open Sans"/>
              <a:cs typeface="Open Sans"/>
              <a:sym typeface="Open Sans"/>
            </a:endParaRPr>
          </a:p>
        </p:txBody>
      </p:sp>
      <p:sp>
        <p:nvSpPr>
          <p:cNvPr id="73" name="Google Shape;73;p19"/>
          <p:cNvSpPr txBox="1">
            <a:spLocks noGrp="1"/>
          </p:cNvSpPr>
          <p:nvPr>
            <p:ph type="subTitle" idx="2"/>
          </p:nvPr>
        </p:nvSpPr>
        <p:spPr>
          <a:xfrm>
            <a:off x="2194200" y="2388895"/>
            <a:ext cx="4755600" cy="11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accent2"/>
                </a:solidFill>
              </a:defRPr>
            </a:lvl1pPr>
            <a:lvl2pPr lvl="1" algn="ctr" rtl="0">
              <a:lnSpc>
                <a:spcPct val="100000"/>
              </a:lnSpc>
              <a:spcBef>
                <a:spcPts val="0"/>
              </a:spcBef>
              <a:spcAft>
                <a:spcPts val="0"/>
              </a:spcAft>
              <a:buNone/>
              <a:defRPr sz="1500">
                <a:solidFill>
                  <a:schemeClr val="accent2"/>
                </a:solidFill>
              </a:defRPr>
            </a:lvl2pPr>
            <a:lvl3pPr lvl="2" algn="ctr" rtl="0">
              <a:lnSpc>
                <a:spcPct val="100000"/>
              </a:lnSpc>
              <a:spcBef>
                <a:spcPts val="0"/>
              </a:spcBef>
              <a:spcAft>
                <a:spcPts val="0"/>
              </a:spcAft>
              <a:buNone/>
              <a:defRPr sz="1500">
                <a:solidFill>
                  <a:schemeClr val="accent2"/>
                </a:solidFill>
              </a:defRPr>
            </a:lvl3pPr>
            <a:lvl4pPr lvl="3" algn="ctr" rtl="0">
              <a:lnSpc>
                <a:spcPct val="100000"/>
              </a:lnSpc>
              <a:spcBef>
                <a:spcPts val="0"/>
              </a:spcBef>
              <a:spcAft>
                <a:spcPts val="0"/>
              </a:spcAft>
              <a:buNone/>
              <a:defRPr sz="1500">
                <a:solidFill>
                  <a:schemeClr val="accent2"/>
                </a:solidFill>
              </a:defRPr>
            </a:lvl4pPr>
            <a:lvl5pPr lvl="4" algn="ctr" rtl="0">
              <a:lnSpc>
                <a:spcPct val="100000"/>
              </a:lnSpc>
              <a:spcBef>
                <a:spcPts val="0"/>
              </a:spcBef>
              <a:spcAft>
                <a:spcPts val="0"/>
              </a:spcAft>
              <a:buNone/>
              <a:defRPr sz="1500">
                <a:solidFill>
                  <a:schemeClr val="accent2"/>
                </a:solidFill>
              </a:defRPr>
            </a:lvl5pPr>
            <a:lvl6pPr lvl="5" algn="ctr" rtl="0">
              <a:lnSpc>
                <a:spcPct val="100000"/>
              </a:lnSpc>
              <a:spcBef>
                <a:spcPts val="0"/>
              </a:spcBef>
              <a:spcAft>
                <a:spcPts val="0"/>
              </a:spcAft>
              <a:buNone/>
              <a:defRPr sz="1500">
                <a:solidFill>
                  <a:schemeClr val="accent2"/>
                </a:solidFill>
              </a:defRPr>
            </a:lvl6pPr>
            <a:lvl7pPr lvl="6" algn="ctr" rtl="0">
              <a:lnSpc>
                <a:spcPct val="100000"/>
              </a:lnSpc>
              <a:spcBef>
                <a:spcPts val="0"/>
              </a:spcBef>
              <a:spcAft>
                <a:spcPts val="0"/>
              </a:spcAft>
              <a:buNone/>
              <a:defRPr sz="1500">
                <a:solidFill>
                  <a:schemeClr val="accent2"/>
                </a:solidFill>
              </a:defRPr>
            </a:lvl7pPr>
            <a:lvl8pPr lvl="7" algn="ctr" rtl="0">
              <a:lnSpc>
                <a:spcPct val="100000"/>
              </a:lnSpc>
              <a:spcBef>
                <a:spcPts val="0"/>
              </a:spcBef>
              <a:spcAft>
                <a:spcPts val="0"/>
              </a:spcAft>
              <a:buNone/>
              <a:defRPr sz="1500">
                <a:solidFill>
                  <a:schemeClr val="accent2"/>
                </a:solidFill>
              </a:defRPr>
            </a:lvl8pPr>
            <a:lvl9pPr lvl="8" algn="ctr" rtl="0">
              <a:lnSpc>
                <a:spcPct val="100000"/>
              </a:lnSpc>
              <a:spcBef>
                <a:spcPts val="0"/>
              </a:spcBef>
              <a:spcAft>
                <a:spcPts val="0"/>
              </a:spcAft>
              <a:buNone/>
              <a:defRPr sz="1500">
                <a:solidFill>
                  <a:schemeClr val="accent2"/>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7"/>
        <p:cNvGrpSpPr/>
        <p:nvPr/>
      </p:nvGrpSpPr>
      <p:grpSpPr>
        <a:xfrm>
          <a:off x="0" y="0"/>
          <a:ext cx="0" cy="0"/>
          <a:chOff x="0" y="0"/>
          <a:chExt cx="0" cy="0"/>
        </a:xfrm>
      </p:grpSpPr>
      <p:sp>
        <p:nvSpPr>
          <p:cNvPr id="78" name="Google Shape;78;p21"/>
          <p:cNvSpPr/>
          <p:nvPr/>
        </p:nvSpPr>
        <p:spPr>
          <a:xfrm>
            <a:off x="0" y="0"/>
            <a:ext cx="9144000" cy="901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1"/>
          <p:cNvSpPr txBox="1">
            <a:spLocks noGrp="1"/>
          </p:cNvSpPr>
          <p:nvPr>
            <p:ph type="title"/>
          </p:nvPr>
        </p:nvSpPr>
        <p:spPr>
          <a:xfrm>
            <a:off x="713225" y="276100"/>
            <a:ext cx="38571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80"/>
        <p:cNvGrpSpPr/>
        <p:nvPr/>
      </p:nvGrpSpPr>
      <p:grpSpPr>
        <a:xfrm>
          <a:off x="0" y="0"/>
          <a:ext cx="0" cy="0"/>
          <a:chOff x="0" y="0"/>
          <a:chExt cx="0" cy="0"/>
        </a:xfrm>
      </p:grpSpPr>
      <p:sp>
        <p:nvSpPr>
          <p:cNvPr id="81" name="Google Shape;81;p22"/>
          <p:cNvSpPr txBox="1">
            <a:spLocks noGrp="1"/>
          </p:cNvSpPr>
          <p:nvPr>
            <p:ph type="subTitle" idx="1"/>
          </p:nvPr>
        </p:nvSpPr>
        <p:spPr>
          <a:xfrm>
            <a:off x="2656475" y="1894997"/>
            <a:ext cx="5774100" cy="219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500">
                <a:solidFill>
                  <a:schemeClr val="accent2"/>
                </a:solidFill>
              </a:defRPr>
            </a:lvl1pPr>
            <a:lvl2pPr lvl="1" rtl="0">
              <a:lnSpc>
                <a:spcPct val="100000"/>
              </a:lnSpc>
              <a:spcBef>
                <a:spcPts val="0"/>
              </a:spcBef>
              <a:spcAft>
                <a:spcPts val="0"/>
              </a:spcAft>
              <a:buNone/>
              <a:defRPr sz="1500">
                <a:solidFill>
                  <a:schemeClr val="accent2"/>
                </a:solidFill>
              </a:defRPr>
            </a:lvl2pPr>
            <a:lvl3pPr lvl="2" rtl="0">
              <a:lnSpc>
                <a:spcPct val="100000"/>
              </a:lnSpc>
              <a:spcBef>
                <a:spcPts val="0"/>
              </a:spcBef>
              <a:spcAft>
                <a:spcPts val="0"/>
              </a:spcAft>
              <a:buNone/>
              <a:defRPr sz="1500">
                <a:solidFill>
                  <a:schemeClr val="accent2"/>
                </a:solidFill>
              </a:defRPr>
            </a:lvl3pPr>
            <a:lvl4pPr lvl="3" rtl="0">
              <a:lnSpc>
                <a:spcPct val="100000"/>
              </a:lnSpc>
              <a:spcBef>
                <a:spcPts val="0"/>
              </a:spcBef>
              <a:spcAft>
                <a:spcPts val="0"/>
              </a:spcAft>
              <a:buNone/>
              <a:defRPr sz="1500">
                <a:solidFill>
                  <a:schemeClr val="accent2"/>
                </a:solidFill>
              </a:defRPr>
            </a:lvl4pPr>
            <a:lvl5pPr lvl="4" rtl="0">
              <a:lnSpc>
                <a:spcPct val="100000"/>
              </a:lnSpc>
              <a:spcBef>
                <a:spcPts val="0"/>
              </a:spcBef>
              <a:spcAft>
                <a:spcPts val="0"/>
              </a:spcAft>
              <a:buNone/>
              <a:defRPr sz="1500">
                <a:solidFill>
                  <a:schemeClr val="accent2"/>
                </a:solidFill>
              </a:defRPr>
            </a:lvl5pPr>
            <a:lvl6pPr lvl="5" rtl="0">
              <a:lnSpc>
                <a:spcPct val="100000"/>
              </a:lnSpc>
              <a:spcBef>
                <a:spcPts val="0"/>
              </a:spcBef>
              <a:spcAft>
                <a:spcPts val="0"/>
              </a:spcAft>
              <a:buNone/>
              <a:defRPr sz="1500">
                <a:solidFill>
                  <a:schemeClr val="accent2"/>
                </a:solidFill>
              </a:defRPr>
            </a:lvl6pPr>
            <a:lvl7pPr lvl="6" rtl="0">
              <a:lnSpc>
                <a:spcPct val="100000"/>
              </a:lnSpc>
              <a:spcBef>
                <a:spcPts val="0"/>
              </a:spcBef>
              <a:spcAft>
                <a:spcPts val="0"/>
              </a:spcAft>
              <a:buNone/>
              <a:defRPr sz="1500">
                <a:solidFill>
                  <a:schemeClr val="accent2"/>
                </a:solidFill>
              </a:defRPr>
            </a:lvl7pPr>
            <a:lvl8pPr lvl="7" rtl="0">
              <a:lnSpc>
                <a:spcPct val="100000"/>
              </a:lnSpc>
              <a:spcBef>
                <a:spcPts val="0"/>
              </a:spcBef>
              <a:spcAft>
                <a:spcPts val="0"/>
              </a:spcAft>
              <a:buNone/>
              <a:defRPr sz="1500">
                <a:solidFill>
                  <a:schemeClr val="accent2"/>
                </a:solidFill>
              </a:defRPr>
            </a:lvl8pPr>
            <a:lvl9pPr lvl="8" rtl="0">
              <a:lnSpc>
                <a:spcPct val="100000"/>
              </a:lnSpc>
              <a:spcBef>
                <a:spcPts val="0"/>
              </a:spcBef>
              <a:spcAft>
                <a:spcPts val="0"/>
              </a:spcAft>
              <a:buNone/>
              <a:defRPr sz="1500">
                <a:solidFill>
                  <a:schemeClr val="accent2"/>
                </a:solidFill>
              </a:defRPr>
            </a:lvl9pPr>
          </a:lstStyle>
          <a:p>
            <a:endParaRPr/>
          </a:p>
        </p:txBody>
      </p:sp>
      <p:sp>
        <p:nvSpPr>
          <p:cNvPr id="82" name="Google Shape;82;p22"/>
          <p:cNvSpPr/>
          <p:nvPr/>
        </p:nvSpPr>
        <p:spPr>
          <a:xfrm>
            <a:off x="0" y="0"/>
            <a:ext cx="9144000" cy="901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2"/>
          <p:cNvSpPr txBox="1">
            <a:spLocks noGrp="1"/>
          </p:cNvSpPr>
          <p:nvPr>
            <p:ph type="title"/>
          </p:nvPr>
        </p:nvSpPr>
        <p:spPr>
          <a:xfrm>
            <a:off x="713225" y="2761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ullet">
  <p:cSld name="CUSTOM_1_2">
    <p:spTree>
      <p:nvGrpSpPr>
        <p:cNvPr id="1" name="Shape 125"/>
        <p:cNvGrpSpPr/>
        <p:nvPr/>
      </p:nvGrpSpPr>
      <p:grpSpPr>
        <a:xfrm>
          <a:off x="0" y="0"/>
          <a:ext cx="0" cy="0"/>
          <a:chOff x="0" y="0"/>
          <a:chExt cx="0" cy="0"/>
        </a:xfrm>
      </p:grpSpPr>
      <p:sp>
        <p:nvSpPr>
          <p:cNvPr id="126" name="Google Shape;126;p29"/>
          <p:cNvSpPr/>
          <p:nvPr/>
        </p:nvSpPr>
        <p:spPr>
          <a:xfrm>
            <a:off x="730650" y="539500"/>
            <a:ext cx="3946500" cy="4017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7" name="Google Shape;127;p29"/>
          <p:cNvSpPr txBox="1">
            <a:spLocks noGrp="1"/>
          </p:cNvSpPr>
          <p:nvPr>
            <p:ph type="title"/>
          </p:nvPr>
        </p:nvSpPr>
        <p:spPr>
          <a:xfrm>
            <a:off x="730625" y="1391325"/>
            <a:ext cx="394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28" name="Google Shape;128;p29"/>
          <p:cNvSpPr txBox="1">
            <a:spLocks noGrp="1"/>
          </p:cNvSpPr>
          <p:nvPr>
            <p:ph type="subTitle" idx="1"/>
          </p:nvPr>
        </p:nvSpPr>
        <p:spPr>
          <a:xfrm>
            <a:off x="713225" y="2052125"/>
            <a:ext cx="3963900" cy="21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2"/>
                </a:solidFill>
              </a:defRPr>
            </a:lvl1pPr>
            <a:lvl2pPr lvl="1" algn="ctr" rtl="0">
              <a:lnSpc>
                <a:spcPct val="100000"/>
              </a:lnSpc>
              <a:spcBef>
                <a:spcPts val="1600"/>
              </a:spcBef>
              <a:spcAft>
                <a:spcPts val="0"/>
              </a:spcAft>
              <a:buNone/>
              <a:defRPr sz="1600">
                <a:solidFill>
                  <a:schemeClr val="lt2"/>
                </a:solidFill>
              </a:defRPr>
            </a:lvl2pPr>
            <a:lvl3pPr lvl="2" algn="ctr" rtl="0">
              <a:lnSpc>
                <a:spcPct val="100000"/>
              </a:lnSpc>
              <a:spcBef>
                <a:spcPts val="1600"/>
              </a:spcBef>
              <a:spcAft>
                <a:spcPts val="0"/>
              </a:spcAft>
              <a:buNone/>
              <a:defRPr sz="1600">
                <a:solidFill>
                  <a:schemeClr val="lt2"/>
                </a:solidFill>
              </a:defRPr>
            </a:lvl3pPr>
            <a:lvl4pPr lvl="3" algn="ctr" rtl="0">
              <a:lnSpc>
                <a:spcPct val="100000"/>
              </a:lnSpc>
              <a:spcBef>
                <a:spcPts val="1600"/>
              </a:spcBef>
              <a:spcAft>
                <a:spcPts val="0"/>
              </a:spcAft>
              <a:buNone/>
              <a:defRPr sz="1600">
                <a:solidFill>
                  <a:schemeClr val="lt2"/>
                </a:solidFill>
              </a:defRPr>
            </a:lvl4pPr>
            <a:lvl5pPr lvl="4" algn="ctr" rtl="0">
              <a:lnSpc>
                <a:spcPct val="100000"/>
              </a:lnSpc>
              <a:spcBef>
                <a:spcPts val="1600"/>
              </a:spcBef>
              <a:spcAft>
                <a:spcPts val="0"/>
              </a:spcAft>
              <a:buNone/>
              <a:defRPr sz="1600">
                <a:solidFill>
                  <a:schemeClr val="lt2"/>
                </a:solidFill>
              </a:defRPr>
            </a:lvl5pPr>
            <a:lvl6pPr lvl="5" algn="ctr" rtl="0">
              <a:lnSpc>
                <a:spcPct val="100000"/>
              </a:lnSpc>
              <a:spcBef>
                <a:spcPts val="1600"/>
              </a:spcBef>
              <a:spcAft>
                <a:spcPts val="0"/>
              </a:spcAft>
              <a:buNone/>
              <a:defRPr sz="1600">
                <a:solidFill>
                  <a:schemeClr val="lt2"/>
                </a:solidFill>
              </a:defRPr>
            </a:lvl6pPr>
            <a:lvl7pPr lvl="6" algn="ctr" rtl="0">
              <a:lnSpc>
                <a:spcPct val="100000"/>
              </a:lnSpc>
              <a:spcBef>
                <a:spcPts val="1600"/>
              </a:spcBef>
              <a:spcAft>
                <a:spcPts val="0"/>
              </a:spcAft>
              <a:buNone/>
              <a:defRPr sz="1600">
                <a:solidFill>
                  <a:schemeClr val="lt2"/>
                </a:solidFill>
              </a:defRPr>
            </a:lvl7pPr>
            <a:lvl8pPr lvl="7" algn="ctr" rtl="0">
              <a:lnSpc>
                <a:spcPct val="100000"/>
              </a:lnSpc>
              <a:spcBef>
                <a:spcPts val="1600"/>
              </a:spcBef>
              <a:spcAft>
                <a:spcPts val="0"/>
              </a:spcAft>
              <a:buNone/>
              <a:defRPr sz="1600">
                <a:solidFill>
                  <a:schemeClr val="lt2"/>
                </a:solidFill>
              </a:defRPr>
            </a:lvl8pPr>
            <a:lvl9pPr lvl="8" algn="ctr" rtl="0">
              <a:lnSpc>
                <a:spcPct val="100000"/>
              </a:lnSpc>
              <a:spcBef>
                <a:spcPts val="1600"/>
              </a:spcBef>
              <a:spcAft>
                <a:spcPts val="1600"/>
              </a:spcAft>
              <a:buNone/>
              <a:defRPr sz="1600">
                <a:solidFill>
                  <a:schemeClr val="lt2"/>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 Title and four columns">
  <p:cSld name="CUSTOM">
    <p:spTree>
      <p:nvGrpSpPr>
        <p:cNvPr id="1" name="Shape 144"/>
        <p:cNvGrpSpPr/>
        <p:nvPr/>
      </p:nvGrpSpPr>
      <p:grpSpPr>
        <a:xfrm>
          <a:off x="0" y="0"/>
          <a:ext cx="0" cy="0"/>
          <a:chOff x="0" y="0"/>
          <a:chExt cx="0" cy="0"/>
        </a:xfrm>
      </p:grpSpPr>
      <p:sp>
        <p:nvSpPr>
          <p:cNvPr id="145" name="Google Shape;145;p31"/>
          <p:cNvSpPr/>
          <p:nvPr/>
        </p:nvSpPr>
        <p:spPr>
          <a:xfrm>
            <a:off x="511338" y="1605950"/>
            <a:ext cx="1881900" cy="3002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1"/>
          <p:cNvSpPr/>
          <p:nvPr/>
        </p:nvSpPr>
        <p:spPr>
          <a:xfrm>
            <a:off x="2589344" y="1605950"/>
            <a:ext cx="1883700" cy="3002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1"/>
          <p:cNvSpPr/>
          <p:nvPr/>
        </p:nvSpPr>
        <p:spPr>
          <a:xfrm>
            <a:off x="4669151" y="1605950"/>
            <a:ext cx="1883700" cy="3002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1"/>
          <p:cNvSpPr/>
          <p:nvPr/>
        </p:nvSpPr>
        <p:spPr>
          <a:xfrm>
            <a:off x="6748958" y="1605950"/>
            <a:ext cx="1883700" cy="3002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1"/>
          <p:cNvSpPr txBox="1">
            <a:spLocks noGrp="1"/>
          </p:cNvSpPr>
          <p:nvPr>
            <p:ph type="subTitle" idx="1"/>
          </p:nvPr>
        </p:nvSpPr>
        <p:spPr>
          <a:xfrm>
            <a:off x="598938" y="3305325"/>
            <a:ext cx="1706700" cy="43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900" b="1">
                <a:latin typeface="Source Serif Pro"/>
                <a:ea typeface="Source Serif Pro"/>
                <a:cs typeface="Source Serif Pro"/>
                <a:sym typeface="Source Serif Pro"/>
              </a:defRPr>
            </a:lvl1pPr>
            <a:lvl2pPr lvl="1" algn="ctr" rtl="0">
              <a:lnSpc>
                <a:spcPct val="100000"/>
              </a:lnSpc>
              <a:spcBef>
                <a:spcPts val="0"/>
              </a:spcBef>
              <a:spcAft>
                <a:spcPts val="0"/>
              </a:spcAft>
              <a:buNone/>
              <a:defRPr sz="1900" b="1">
                <a:latin typeface="Source Serif Pro"/>
                <a:ea typeface="Source Serif Pro"/>
                <a:cs typeface="Source Serif Pro"/>
                <a:sym typeface="Source Serif Pro"/>
              </a:defRPr>
            </a:lvl2pPr>
            <a:lvl3pPr lvl="2" algn="ctr" rtl="0">
              <a:lnSpc>
                <a:spcPct val="100000"/>
              </a:lnSpc>
              <a:spcBef>
                <a:spcPts val="0"/>
              </a:spcBef>
              <a:spcAft>
                <a:spcPts val="0"/>
              </a:spcAft>
              <a:buNone/>
              <a:defRPr sz="1900" b="1">
                <a:latin typeface="Source Serif Pro"/>
                <a:ea typeface="Source Serif Pro"/>
                <a:cs typeface="Source Serif Pro"/>
                <a:sym typeface="Source Serif Pro"/>
              </a:defRPr>
            </a:lvl3pPr>
            <a:lvl4pPr lvl="3" algn="ctr" rtl="0">
              <a:lnSpc>
                <a:spcPct val="100000"/>
              </a:lnSpc>
              <a:spcBef>
                <a:spcPts val="0"/>
              </a:spcBef>
              <a:spcAft>
                <a:spcPts val="0"/>
              </a:spcAft>
              <a:buNone/>
              <a:defRPr sz="1900" b="1">
                <a:latin typeface="Source Serif Pro"/>
                <a:ea typeface="Source Serif Pro"/>
                <a:cs typeface="Source Serif Pro"/>
                <a:sym typeface="Source Serif Pro"/>
              </a:defRPr>
            </a:lvl4pPr>
            <a:lvl5pPr lvl="4" algn="ctr" rtl="0">
              <a:lnSpc>
                <a:spcPct val="100000"/>
              </a:lnSpc>
              <a:spcBef>
                <a:spcPts val="0"/>
              </a:spcBef>
              <a:spcAft>
                <a:spcPts val="0"/>
              </a:spcAft>
              <a:buNone/>
              <a:defRPr sz="1900" b="1">
                <a:latin typeface="Source Serif Pro"/>
                <a:ea typeface="Source Serif Pro"/>
                <a:cs typeface="Source Serif Pro"/>
                <a:sym typeface="Source Serif Pro"/>
              </a:defRPr>
            </a:lvl5pPr>
            <a:lvl6pPr lvl="5" algn="ctr" rtl="0">
              <a:lnSpc>
                <a:spcPct val="100000"/>
              </a:lnSpc>
              <a:spcBef>
                <a:spcPts val="0"/>
              </a:spcBef>
              <a:spcAft>
                <a:spcPts val="0"/>
              </a:spcAft>
              <a:buNone/>
              <a:defRPr sz="1900" b="1">
                <a:latin typeface="Source Serif Pro"/>
                <a:ea typeface="Source Serif Pro"/>
                <a:cs typeface="Source Serif Pro"/>
                <a:sym typeface="Source Serif Pro"/>
              </a:defRPr>
            </a:lvl6pPr>
            <a:lvl7pPr lvl="6" algn="ctr" rtl="0">
              <a:lnSpc>
                <a:spcPct val="100000"/>
              </a:lnSpc>
              <a:spcBef>
                <a:spcPts val="0"/>
              </a:spcBef>
              <a:spcAft>
                <a:spcPts val="0"/>
              </a:spcAft>
              <a:buNone/>
              <a:defRPr sz="1900" b="1">
                <a:latin typeface="Source Serif Pro"/>
                <a:ea typeface="Source Serif Pro"/>
                <a:cs typeface="Source Serif Pro"/>
                <a:sym typeface="Source Serif Pro"/>
              </a:defRPr>
            </a:lvl7pPr>
            <a:lvl8pPr lvl="7" algn="ctr" rtl="0">
              <a:lnSpc>
                <a:spcPct val="100000"/>
              </a:lnSpc>
              <a:spcBef>
                <a:spcPts val="0"/>
              </a:spcBef>
              <a:spcAft>
                <a:spcPts val="0"/>
              </a:spcAft>
              <a:buNone/>
              <a:defRPr sz="1900" b="1">
                <a:latin typeface="Source Serif Pro"/>
                <a:ea typeface="Source Serif Pro"/>
                <a:cs typeface="Source Serif Pro"/>
                <a:sym typeface="Source Serif Pro"/>
              </a:defRPr>
            </a:lvl8pPr>
            <a:lvl9pPr lvl="8" algn="ctr" rtl="0">
              <a:lnSpc>
                <a:spcPct val="100000"/>
              </a:lnSpc>
              <a:spcBef>
                <a:spcPts val="0"/>
              </a:spcBef>
              <a:spcAft>
                <a:spcPts val="0"/>
              </a:spcAft>
              <a:buNone/>
              <a:defRPr sz="1900" b="1">
                <a:latin typeface="Source Serif Pro"/>
                <a:ea typeface="Source Serif Pro"/>
                <a:cs typeface="Source Serif Pro"/>
                <a:sym typeface="Source Serif Pro"/>
              </a:defRPr>
            </a:lvl9pPr>
          </a:lstStyle>
          <a:p>
            <a:endParaRPr/>
          </a:p>
        </p:txBody>
      </p:sp>
      <p:sp>
        <p:nvSpPr>
          <p:cNvPr id="150" name="Google Shape;150;p31"/>
          <p:cNvSpPr txBox="1">
            <a:spLocks noGrp="1"/>
          </p:cNvSpPr>
          <p:nvPr>
            <p:ph type="subTitle" idx="2"/>
          </p:nvPr>
        </p:nvSpPr>
        <p:spPr>
          <a:xfrm>
            <a:off x="588888" y="3624850"/>
            <a:ext cx="1726800" cy="64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300">
                <a:solidFill>
                  <a:schemeClr val="accent2"/>
                </a:solidFill>
              </a:defRPr>
            </a:lvl1pPr>
            <a:lvl2pPr lvl="1" algn="ctr" rtl="0">
              <a:lnSpc>
                <a:spcPct val="100000"/>
              </a:lnSpc>
              <a:spcBef>
                <a:spcPts val="1600"/>
              </a:spcBef>
              <a:spcAft>
                <a:spcPts val="0"/>
              </a:spcAft>
              <a:buNone/>
              <a:defRPr sz="1300">
                <a:solidFill>
                  <a:schemeClr val="accent2"/>
                </a:solidFill>
              </a:defRPr>
            </a:lvl2pPr>
            <a:lvl3pPr lvl="2" algn="ctr" rtl="0">
              <a:lnSpc>
                <a:spcPct val="100000"/>
              </a:lnSpc>
              <a:spcBef>
                <a:spcPts val="1600"/>
              </a:spcBef>
              <a:spcAft>
                <a:spcPts val="0"/>
              </a:spcAft>
              <a:buNone/>
              <a:defRPr sz="1300">
                <a:solidFill>
                  <a:schemeClr val="accent2"/>
                </a:solidFill>
              </a:defRPr>
            </a:lvl3pPr>
            <a:lvl4pPr lvl="3" algn="ctr" rtl="0">
              <a:lnSpc>
                <a:spcPct val="100000"/>
              </a:lnSpc>
              <a:spcBef>
                <a:spcPts val="1600"/>
              </a:spcBef>
              <a:spcAft>
                <a:spcPts val="0"/>
              </a:spcAft>
              <a:buNone/>
              <a:defRPr sz="1300">
                <a:solidFill>
                  <a:schemeClr val="accent2"/>
                </a:solidFill>
              </a:defRPr>
            </a:lvl4pPr>
            <a:lvl5pPr lvl="4" algn="ctr" rtl="0">
              <a:lnSpc>
                <a:spcPct val="100000"/>
              </a:lnSpc>
              <a:spcBef>
                <a:spcPts val="1600"/>
              </a:spcBef>
              <a:spcAft>
                <a:spcPts val="0"/>
              </a:spcAft>
              <a:buNone/>
              <a:defRPr sz="1300">
                <a:solidFill>
                  <a:schemeClr val="accent2"/>
                </a:solidFill>
              </a:defRPr>
            </a:lvl5pPr>
            <a:lvl6pPr lvl="5" algn="ctr" rtl="0">
              <a:lnSpc>
                <a:spcPct val="100000"/>
              </a:lnSpc>
              <a:spcBef>
                <a:spcPts val="1600"/>
              </a:spcBef>
              <a:spcAft>
                <a:spcPts val="0"/>
              </a:spcAft>
              <a:buNone/>
              <a:defRPr sz="1300">
                <a:solidFill>
                  <a:schemeClr val="accent2"/>
                </a:solidFill>
              </a:defRPr>
            </a:lvl6pPr>
            <a:lvl7pPr lvl="6" algn="ctr" rtl="0">
              <a:lnSpc>
                <a:spcPct val="100000"/>
              </a:lnSpc>
              <a:spcBef>
                <a:spcPts val="1600"/>
              </a:spcBef>
              <a:spcAft>
                <a:spcPts val="0"/>
              </a:spcAft>
              <a:buNone/>
              <a:defRPr sz="1300">
                <a:solidFill>
                  <a:schemeClr val="accent2"/>
                </a:solidFill>
              </a:defRPr>
            </a:lvl7pPr>
            <a:lvl8pPr lvl="7" algn="ctr" rtl="0">
              <a:lnSpc>
                <a:spcPct val="100000"/>
              </a:lnSpc>
              <a:spcBef>
                <a:spcPts val="1600"/>
              </a:spcBef>
              <a:spcAft>
                <a:spcPts val="0"/>
              </a:spcAft>
              <a:buNone/>
              <a:defRPr sz="1300">
                <a:solidFill>
                  <a:schemeClr val="accent2"/>
                </a:solidFill>
              </a:defRPr>
            </a:lvl8pPr>
            <a:lvl9pPr lvl="8" algn="ctr" rtl="0">
              <a:lnSpc>
                <a:spcPct val="100000"/>
              </a:lnSpc>
              <a:spcBef>
                <a:spcPts val="1600"/>
              </a:spcBef>
              <a:spcAft>
                <a:spcPts val="1600"/>
              </a:spcAft>
              <a:buNone/>
              <a:defRPr sz="1300">
                <a:solidFill>
                  <a:schemeClr val="accent2"/>
                </a:solidFill>
              </a:defRPr>
            </a:lvl9pPr>
          </a:lstStyle>
          <a:p>
            <a:endParaRPr/>
          </a:p>
        </p:txBody>
      </p:sp>
      <p:sp>
        <p:nvSpPr>
          <p:cNvPr id="151" name="Google Shape;151;p31"/>
          <p:cNvSpPr txBox="1">
            <a:spLocks noGrp="1"/>
          </p:cNvSpPr>
          <p:nvPr>
            <p:ph type="subTitle" idx="3"/>
          </p:nvPr>
        </p:nvSpPr>
        <p:spPr>
          <a:xfrm>
            <a:off x="2677850" y="3305325"/>
            <a:ext cx="1706700" cy="43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900" b="1">
                <a:latin typeface="Source Serif Pro"/>
                <a:ea typeface="Source Serif Pro"/>
                <a:cs typeface="Source Serif Pro"/>
                <a:sym typeface="Source Serif Pro"/>
              </a:defRPr>
            </a:lvl1pPr>
            <a:lvl2pPr lvl="1" algn="ctr" rtl="0">
              <a:lnSpc>
                <a:spcPct val="100000"/>
              </a:lnSpc>
              <a:spcBef>
                <a:spcPts val="0"/>
              </a:spcBef>
              <a:spcAft>
                <a:spcPts val="0"/>
              </a:spcAft>
              <a:buNone/>
              <a:defRPr sz="1900" b="1">
                <a:latin typeface="Source Serif Pro"/>
                <a:ea typeface="Source Serif Pro"/>
                <a:cs typeface="Source Serif Pro"/>
                <a:sym typeface="Source Serif Pro"/>
              </a:defRPr>
            </a:lvl2pPr>
            <a:lvl3pPr lvl="2" algn="ctr" rtl="0">
              <a:lnSpc>
                <a:spcPct val="100000"/>
              </a:lnSpc>
              <a:spcBef>
                <a:spcPts val="0"/>
              </a:spcBef>
              <a:spcAft>
                <a:spcPts val="0"/>
              </a:spcAft>
              <a:buNone/>
              <a:defRPr sz="1900" b="1">
                <a:latin typeface="Source Serif Pro"/>
                <a:ea typeface="Source Serif Pro"/>
                <a:cs typeface="Source Serif Pro"/>
                <a:sym typeface="Source Serif Pro"/>
              </a:defRPr>
            </a:lvl3pPr>
            <a:lvl4pPr lvl="3" algn="ctr" rtl="0">
              <a:lnSpc>
                <a:spcPct val="100000"/>
              </a:lnSpc>
              <a:spcBef>
                <a:spcPts val="0"/>
              </a:spcBef>
              <a:spcAft>
                <a:spcPts val="0"/>
              </a:spcAft>
              <a:buNone/>
              <a:defRPr sz="1900" b="1">
                <a:latin typeface="Source Serif Pro"/>
                <a:ea typeface="Source Serif Pro"/>
                <a:cs typeface="Source Serif Pro"/>
                <a:sym typeface="Source Serif Pro"/>
              </a:defRPr>
            </a:lvl4pPr>
            <a:lvl5pPr lvl="4" algn="ctr" rtl="0">
              <a:lnSpc>
                <a:spcPct val="100000"/>
              </a:lnSpc>
              <a:spcBef>
                <a:spcPts val="0"/>
              </a:spcBef>
              <a:spcAft>
                <a:spcPts val="0"/>
              </a:spcAft>
              <a:buNone/>
              <a:defRPr sz="1900" b="1">
                <a:latin typeface="Source Serif Pro"/>
                <a:ea typeface="Source Serif Pro"/>
                <a:cs typeface="Source Serif Pro"/>
                <a:sym typeface="Source Serif Pro"/>
              </a:defRPr>
            </a:lvl5pPr>
            <a:lvl6pPr lvl="5" algn="ctr" rtl="0">
              <a:lnSpc>
                <a:spcPct val="100000"/>
              </a:lnSpc>
              <a:spcBef>
                <a:spcPts val="0"/>
              </a:spcBef>
              <a:spcAft>
                <a:spcPts val="0"/>
              </a:spcAft>
              <a:buNone/>
              <a:defRPr sz="1900" b="1">
                <a:latin typeface="Source Serif Pro"/>
                <a:ea typeface="Source Serif Pro"/>
                <a:cs typeface="Source Serif Pro"/>
                <a:sym typeface="Source Serif Pro"/>
              </a:defRPr>
            </a:lvl6pPr>
            <a:lvl7pPr lvl="6" algn="ctr" rtl="0">
              <a:lnSpc>
                <a:spcPct val="100000"/>
              </a:lnSpc>
              <a:spcBef>
                <a:spcPts val="0"/>
              </a:spcBef>
              <a:spcAft>
                <a:spcPts val="0"/>
              </a:spcAft>
              <a:buNone/>
              <a:defRPr sz="1900" b="1">
                <a:latin typeface="Source Serif Pro"/>
                <a:ea typeface="Source Serif Pro"/>
                <a:cs typeface="Source Serif Pro"/>
                <a:sym typeface="Source Serif Pro"/>
              </a:defRPr>
            </a:lvl7pPr>
            <a:lvl8pPr lvl="7" algn="ctr" rtl="0">
              <a:lnSpc>
                <a:spcPct val="100000"/>
              </a:lnSpc>
              <a:spcBef>
                <a:spcPts val="0"/>
              </a:spcBef>
              <a:spcAft>
                <a:spcPts val="0"/>
              </a:spcAft>
              <a:buNone/>
              <a:defRPr sz="1900" b="1">
                <a:latin typeface="Source Serif Pro"/>
                <a:ea typeface="Source Serif Pro"/>
                <a:cs typeface="Source Serif Pro"/>
                <a:sym typeface="Source Serif Pro"/>
              </a:defRPr>
            </a:lvl8pPr>
            <a:lvl9pPr lvl="8" algn="ctr" rtl="0">
              <a:lnSpc>
                <a:spcPct val="100000"/>
              </a:lnSpc>
              <a:spcBef>
                <a:spcPts val="0"/>
              </a:spcBef>
              <a:spcAft>
                <a:spcPts val="0"/>
              </a:spcAft>
              <a:buNone/>
              <a:defRPr sz="1900" b="1">
                <a:latin typeface="Source Serif Pro"/>
                <a:ea typeface="Source Serif Pro"/>
                <a:cs typeface="Source Serif Pro"/>
                <a:sym typeface="Source Serif Pro"/>
              </a:defRPr>
            </a:lvl9pPr>
          </a:lstStyle>
          <a:p>
            <a:endParaRPr/>
          </a:p>
        </p:txBody>
      </p:sp>
      <p:sp>
        <p:nvSpPr>
          <p:cNvPr id="152" name="Google Shape;152;p31"/>
          <p:cNvSpPr txBox="1">
            <a:spLocks noGrp="1"/>
          </p:cNvSpPr>
          <p:nvPr>
            <p:ph type="subTitle" idx="4"/>
          </p:nvPr>
        </p:nvSpPr>
        <p:spPr>
          <a:xfrm>
            <a:off x="2667800" y="3624850"/>
            <a:ext cx="1726800" cy="64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300">
                <a:solidFill>
                  <a:schemeClr val="accent2"/>
                </a:solidFill>
              </a:defRPr>
            </a:lvl1pPr>
            <a:lvl2pPr lvl="1" algn="ctr" rtl="0">
              <a:lnSpc>
                <a:spcPct val="100000"/>
              </a:lnSpc>
              <a:spcBef>
                <a:spcPts val="1600"/>
              </a:spcBef>
              <a:spcAft>
                <a:spcPts val="0"/>
              </a:spcAft>
              <a:buNone/>
              <a:defRPr sz="1300">
                <a:solidFill>
                  <a:schemeClr val="accent2"/>
                </a:solidFill>
              </a:defRPr>
            </a:lvl2pPr>
            <a:lvl3pPr lvl="2" algn="ctr" rtl="0">
              <a:lnSpc>
                <a:spcPct val="100000"/>
              </a:lnSpc>
              <a:spcBef>
                <a:spcPts val="1600"/>
              </a:spcBef>
              <a:spcAft>
                <a:spcPts val="0"/>
              </a:spcAft>
              <a:buNone/>
              <a:defRPr sz="1300">
                <a:solidFill>
                  <a:schemeClr val="accent2"/>
                </a:solidFill>
              </a:defRPr>
            </a:lvl3pPr>
            <a:lvl4pPr lvl="3" algn="ctr" rtl="0">
              <a:lnSpc>
                <a:spcPct val="100000"/>
              </a:lnSpc>
              <a:spcBef>
                <a:spcPts val="1600"/>
              </a:spcBef>
              <a:spcAft>
                <a:spcPts val="0"/>
              </a:spcAft>
              <a:buNone/>
              <a:defRPr sz="1300">
                <a:solidFill>
                  <a:schemeClr val="accent2"/>
                </a:solidFill>
              </a:defRPr>
            </a:lvl4pPr>
            <a:lvl5pPr lvl="4" algn="ctr" rtl="0">
              <a:lnSpc>
                <a:spcPct val="100000"/>
              </a:lnSpc>
              <a:spcBef>
                <a:spcPts val="1600"/>
              </a:spcBef>
              <a:spcAft>
                <a:spcPts val="0"/>
              </a:spcAft>
              <a:buNone/>
              <a:defRPr sz="1300">
                <a:solidFill>
                  <a:schemeClr val="accent2"/>
                </a:solidFill>
              </a:defRPr>
            </a:lvl5pPr>
            <a:lvl6pPr lvl="5" algn="ctr" rtl="0">
              <a:lnSpc>
                <a:spcPct val="100000"/>
              </a:lnSpc>
              <a:spcBef>
                <a:spcPts val="1600"/>
              </a:spcBef>
              <a:spcAft>
                <a:spcPts val="0"/>
              </a:spcAft>
              <a:buNone/>
              <a:defRPr sz="1300">
                <a:solidFill>
                  <a:schemeClr val="accent2"/>
                </a:solidFill>
              </a:defRPr>
            </a:lvl6pPr>
            <a:lvl7pPr lvl="6" algn="ctr" rtl="0">
              <a:lnSpc>
                <a:spcPct val="100000"/>
              </a:lnSpc>
              <a:spcBef>
                <a:spcPts val="1600"/>
              </a:spcBef>
              <a:spcAft>
                <a:spcPts val="0"/>
              </a:spcAft>
              <a:buNone/>
              <a:defRPr sz="1300">
                <a:solidFill>
                  <a:schemeClr val="accent2"/>
                </a:solidFill>
              </a:defRPr>
            </a:lvl7pPr>
            <a:lvl8pPr lvl="7" algn="ctr" rtl="0">
              <a:lnSpc>
                <a:spcPct val="100000"/>
              </a:lnSpc>
              <a:spcBef>
                <a:spcPts val="1600"/>
              </a:spcBef>
              <a:spcAft>
                <a:spcPts val="0"/>
              </a:spcAft>
              <a:buNone/>
              <a:defRPr sz="1300">
                <a:solidFill>
                  <a:schemeClr val="accent2"/>
                </a:solidFill>
              </a:defRPr>
            </a:lvl8pPr>
            <a:lvl9pPr lvl="8" algn="ctr" rtl="0">
              <a:lnSpc>
                <a:spcPct val="100000"/>
              </a:lnSpc>
              <a:spcBef>
                <a:spcPts val="1600"/>
              </a:spcBef>
              <a:spcAft>
                <a:spcPts val="1600"/>
              </a:spcAft>
              <a:buNone/>
              <a:defRPr sz="1300">
                <a:solidFill>
                  <a:schemeClr val="accent2"/>
                </a:solidFill>
              </a:defRPr>
            </a:lvl9pPr>
          </a:lstStyle>
          <a:p>
            <a:endParaRPr/>
          </a:p>
        </p:txBody>
      </p:sp>
      <p:sp>
        <p:nvSpPr>
          <p:cNvPr id="153" name="Google Shape;153;p31"/>
          <p:cNvSpPr txBox="1">
            <a:spLocks noGrp="1"/>
          </p:cNvSpPr>
          <p:nvPr>
            <p:ph type="subTitle" idx="5"/>
          </p:nvPr>
        </p:nvSpPr>
        <p:spPr>
          <a:xfrm>
            <a:off x="4757641" y="3305325"/>
            <a:ext cx="1706700" cy="43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900" b="1">
                <a:latin typeface="Source Serif Pro"/>
                <a:ea typeface="Source Serif Pro"/>
                <a:cs typeface="Source Serif Pro"/>
                <a:sym typeface="Source Serif Pro"/>
              </a:defRPr>
            </a:lvl1pPr>
            <a:lvl2pPr lvl="1" algn="ctr" rtl="0">
              <a:lnSpc>
                <a:spcPct val="100000"/>
              </a:lnSpc>
              <a:spcBef>
                <a:spcPts val="0"/>
              </a:spcBef>
              <a:spcAft>
                <a:spcPts val="0"/>
              </a:spcAft>
              <a:buNone/>
              <a:defRPr sz="1900" b="1">
                <a:latin typeface="Source Serif Pro"/>
                <a:ea typeface="Source Serif Pro"/>
                <a:cs typeface="Source Serif Pro"/>
                <a:sym typeface="Source Serif Pro"/>
              </a:defRPr>
            </a:lvl2pPr>
            <a:lvl3pPr lvl="2" algn="ctr" rtl="0">
              <a:lnSpc>
                <a:spcPct val="100000"/>
              </a:lnSpc>
              <a:spcBef>
                <a:spcPts val="0"/>
              </a:spcBef>
              <a:spcAft>
                <a:spcPts val="0"/>
              </a:spcAft>
              <a:buNone/>
              <a:defRPr sz="1900" b="1">
                <a:latin typeface="Source Serif Pro"/>
                <a:ea typeface="Source Serif Pro"/>
                <a:cs typeface="Source Serif Pro"/>
                <a:sym typeface="Source Serif Pro"/>
              </a:defRPr>
            </a:lvl3pPr>
            <a:lvl4pPr lvl="3" algn="ctr" rtl="0">
              <a:lnSpc>
                <a:spcPct val="100000"/>
              </a:lnSpc>
              <a:spcBef>
                <a:spcPts val="0"/>
              </a:spcBef>
              <a:spcAft>
                <a:spcPts val="0"/>
              </a:spcAft>
              <a:buNone/>
              <a:defRPr sz="1900" b="1">
                <a:latin typeface="Source Serif Pro"/>
                <a:ea typeface="Source Serif Pro"/>
                <a:cs typeface="Source Serif Pro"/>
                <a:sym typeface="Source Serif Pro"/>
              </a:defRPr>
            </a:lvl4pPr>
            <a:lvl5pPr lvl="4" algn="ctr" rtl="0">
              <a:lnSpc>
                <a:spcPct val="100000"/>
              </a:lnSpc>
              <a:spcBef>
                <a:spcPts val="0"/>
              </a:spcBef>
              <a:spcAft>
                <a:spcPts val="0"/>
              </a:spcAft>
              <a:buNone/>
              <a:defRPr sz="1900" b="1">
                <a:latin typeface="Source Serif Pro"/>
                <a:ea typeface="Source Serif Pro"/>
                <a:cs typeface="Source Serif Pro"/>
                <a:sym typeface="Source Serif Pro"/>
              </a:defRPr>
            </a:lvl5pPr>
            <a:lvl6pPr lvl="5" algn="ctr" rtl="0">
              <a:lnSpc>
                <a:spcPct val="100000"/>
              </a:lnSpc>
              <a:spcBef>
                <a:spcPts val="0"/>
              </a:spcBef>
              <a:spcAft>
                <a:spcPts val="0"/>
              </a:spcAft>
              <a:buNone/>
              <a:defRPr sz="1900" b="1">
                <a:latin typeface="Source Serif Pro"/>
                <a:ea typeface="Source Serif Pro"/>
                <a:cs typeface="Source Serif Pro"/>
                <a:sym typeface="Source Serif Pro"/>
              </a:defRPr>
            </a:lvl6pPr>
            <a:lvl7pPr lvl="6" algn="ctr" rtl="0">
              <a:lnSpc>
                <a:spcPct val="100000"/>
              </a:lnSpc>
              <a:spcBef>
                <a:spcPts val="0"/>
              </a:spcBef>
              <a:spcAft>
                <a:spcPts val="0"/>
              </a:spcAft>
              <a:buNone/>
              <a:defRPr sz="1900" b="1">
                <a:latin typeface="Source Serif Pro"/>
                <a:ea typeface="Source Serif Pro"/>
                <a:cs typeface="Source Serif Pro"/>
                <a:sym typeface="Source Serif Pro"/>
              </a:defRPr>
            </a:lvl7pPr>
            <a:lvl8pPr lvl="7" algn="ctr" rtl="0">
              <a:lnSpc>
                <a:spcPct val="100000"/>
              </a:lnSpc>
              <a:spcBef>
                <a:spcPts val="0"/>
              </a:spcBef>
              <a:spcAft>
                <a:spcPts val="0"/>
              </a:spcAft>
              <a:buNone/>
              <a:defRPr sz="1900" b="1">
                <a:latin typeface="Source Serif Pro"/>
                <a:ea typeface="Source Serif Pro"/>
                <a:cs typeface="Source Serif Pro"/>
                <a:sym typeface="Source Serif Pro"/>
              </a:defRPr>
            </a:lvl8pPr>
            <a:lvl9pPr lvl="8" algn="ctr" rtl="0">
              <a:lnSpc>
                <a:spcPct val="100000"/>
              </a:lnSpc>
              <a:spcBef>
                <a:spcPts val="0"/>
              </a:spcBef>
              <a:spcAft>
                <a:spcPts val="0"/>
              </a:spcAft>
              <a:buNone/>
              <a:defRPr sz="1900" b="1">
                <a:latin typeface="Source Serif Pro"/>
                <a:ea typeface="Source Serif Pro"/>
                <a:cs typeface="Source Serif Pro"/>
                <a:sym typeface="Source Serif Pro"/>
              </a:defRPr>
            </a:lvl9pPr>
          </a:lstStyle>
          <a:p>
            <a:endParaRPr/>
          </a:p>
        </p:txBody>
      </p:sp>
      <p:sp>
        <p:nvSpPr>
          <p:cNvPr id="154" name="Google Shape;154;p31"/>
          <p:cNvSpPr txBox="1">
            <a:spLocks noGrp="1"/>
          </p:cNvSpPr>
          <p:nvPr>
            <p:ph type="subTitle" idx="6"/>
          </p:nvPr>
        </p:nvSpPr>
        <p:spPr>
          <a:xfrm>
            <a:off x="4747591" y="3624850"/>
            <a:ext cx="1726800" cy="64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300">
                <a:solidFill>
                  <a:schemeClr val="accent2"/>
                </a:solidFill>
              </a:defRPr>
            </a:lvl1pPr>
            <a:lvl2pPr lvl="1" algn="ctr" rtl="0">
              <a:lnSpc>
                <a:spcPct val="100000"/>
              </a:lnSpc>
              <a:spcBef>
                <a:spcPts val="1600"/>
              </a:spcBef>
              <a:spcAft>
                <a:spcPts val="0"/>
              </a:spcAft>
              <a:buNone/>
              <a:defRPr sz="1300">
                <a:solidFill>
                  <a:schemeClr val="accent2"/>
                </a:solidFill>
              </a:defRPr>
            </a:lvl2pPr>
            <a:lvl3pPr lvl="2" algn="ctr" rtl="0">
              <a:lnSpc>
                <a:spcPct val="100000"/>
              </a:lnSpc>
              <a:spcBef>
                <a:spcPts val="1600"/>
              </a:spcBef>
              <a:spcAft>
                <a:spcPts val="0"/>
              </a:spcAft>
              <a:buNone/>
              <a:defRPr sz="1300">
                <a:solidFill>
                  <a:schemeClr val="accent2"/>
                </a:solidFill>
              </a:defRPr>
            </a:lvl3pPr>
            <a:lvl4pPr lvl="3" algn="ctr" rtl="0">
              <a:lnSpc>
                <a:spcPct val="100000"/>
              </a:lnSpc>
              <a:spcBef>
                <a:spcPts val="1600"/>
              </a:spcBef>
              <a:spcAft>
                <a:spcPts val="0"/>
              </a:spcAft>
              <a:buNone/>
              <a:defRPr sz="1300">
                <a:solidFill>
                  <a:schemeClr val="accent2"/>
                </a:solidFill>
              </a:defRPr>
            </a:lvl4pPr>
            <a:lvl5pPr lvl="4" algn="ctr" rtl="0">
              <a:lnSpc>
                <a:spcPct val="100000"/>
              </a:lnSpc>
              <a:spcBef>
                <a:spcPts val="1600"/>
              </a:spcBef>
              <a:spcAft>
                <a:spcPts val="0"/>
              </a:spcAft>
              <a:buNone/>
              <a:defRPr sz="1300">
                <a:solidFill>
                  <a:schemeClr val="accent2"/>
                </a:solidFill>
              </a:defRPr>
            </a:lvl5pPr>
            <a:lvl6pPr lvl="5" algn="ctr" rtl="0">
              <a:lnSpc>
                <a:spcPct val="100000"/>
              </a:lnSpc>
              <a:spcBef>
                <a:spcPts val="1600"/>
              </a:spcBef>
              <a:spcAft>
                <a:spcPts val="0"/>
              </a:spcAft>
              <a:buNone/>
              <a:defRPr sz="1300">
                <a:solidFill>
                  <a:schemeClr val="accent2"/>
                </a:solidFill>
              </a:defRPr>
            </a:lvl6pPr>
            <a:lvl7pPr lvl="6" algn="ctr" rtl="0">
              <a:lnSpc>
                <a:spcPct val="100000"/>
              </a:lnSpc>
              <a:spcBef>
                <a:spcPts val="1600"/>
              </a:spcBef>
              <a:spcAft>
                <a:spcPts val="0"/>
              </a:spcAft>
              <a:buNone/>
              <a:defRPr sz="1300">
                <a:solidFill>
                  <a:schemeClr val="accent2"/>
                </a:solidFill>
              </a:defRPr>
            </a:lvl7pPr>
            <a:lvl8pPr lvl="7" algn="ctr" rtl="0">
              <a:lnSpc>
                <a:spcPct val="100000"/>
              </a:lnSpc>
              <a:spcBef>
                <a:spcPts val="1600"/>
              </a:spcBef>
              <a:spcAft>
                <a:spcPts val="0"/>
              </a:spcAft>
              <a:buNone/>
              <a:defRPr sz="1300">
                <a:solidFill>
                  <a:schemeClr val="accent2"/>
                </a:solidFill>
              </a:defRPr>
            </a:lvl8pPr>
            <a:lvl9pPr lvl="8" algn="ctr" rtl="0">
              <a:lnSpc>
                <a:spcPct val="100000"/>
              </a:lnSpc>
              <a:spcBef>
                <a:spcPts val="1600"/>
              </a:spcBef>
              <a:spcAft>
                <a:spcPts val="1600"/>
              </a:spcAft>
              <a:buNone/>
              <a:defRPr sz="1300">
                <a:solidFill>
                  <a:schemeClr val="accent2"/>
                </a:solidFill>
              </a:defRPr>
            </a:lvl9pPr>
          </a:lstStyle>
          <a:p>
            <a:endParaRPr/>
          </a:p>
        </p:txBody>
      </p:sp>
      <p:sp>
        <p:nvSpPr>
          <p:cNvPr id="155" name="Google Shape;155;p31"/>
          <p:cNvSpPr txBox="1">
            <a:spLocks noGrp="1"/>
          </p:cNvSpPr>
          <p:nvPr>
            <p:ph type="subTitle" idx="7"/>
          </p:nvPr>
        </p:nvSpPr>
        <p:spPr>
          <a:xfrm>
            <a:off x="6837458" y="3305325"/>
            <a:ext cx="1706700" cy="43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900" b="1">
                <a:latin typeface="Source Serif Pro"/>
                <a:ea typeface="Source Serif Pro"/>
                <a:cs typeface="Source Serif Pro"/>
                <a:sym typeface="Source Serif Pro"/>
              </a:defRPr>
            </a:lvl1pPr>
            <a:lvl2pPr lvl="1" algn="ctr" rtl="0">
              <a:lnSpc>
                <a:spcPct val="100000"/>
              </a:lnSpc>
              <a:spcBef>
                <a:spcPts val="0"/>
              </a:spcBef>
              <a:spcAft>
                <a:spcPts val="0"/>
              </a:spcAft>
              <a:buNone/>
              <a:defRPr sz="1900" b="1">
                <a:latin typeface="Source Serif Pro"/>
                <a:ea typeface="Source Serif Pro"/>
                <a:cs typeface="Source Serif Pro"/>
                <a:sym typeface="Source Serif Pro"/>
              </a:defRPr>
            </a:lvl2pPr>
            <a:lvl3pPr lvl="2" algn="ctr" rtl="0">
              <a:lnSpc>
                <a:spcPct val="100000"/>
              </a:lnSpc>
              <a:spcBef>
                <a:spcPts val="0"/>
              </a:spcBef>
              <a:spcAft>
                <a:spcPts val="0"/>
              </a:spcAft>
              <a:buNone/>
              <a:defRPr sz="1900" b="1">
                <a:latin typeface="Source Serif Pro"/>
                <a:ea typeface="Source Serif Pro"/>
                <a:cs typeface="Source Serif Pro"/>
                <a:sym typeface="Source Serif Pro"/>
              </a:defRPr>
            </a:lvl3pPr>
            <a:lvl4pPr lvl="3" algn="ctr" rtl="0">
              <a:lnSpc>
                <a:spcPct val="100000"/>
              </a:lnSpc>
              <a:spcBef>
                <a:spcPts val="0"/>
              </a:spcBef>
              <a:spcAft>
                <a:spcPts val="0"/>
              </a:spcAft>
              <a:buNone/>
              <a:defRPr sz="1900" b="1">
                <a:latin typeface="Source Serif Pro"/>
                <a:ea typeface="Source Serif Pro"/>
                <a:cs typeface="Source Serif Pro"/>
                <a:sym typeface="Source Serif Pro"/>
              </a:defRPr>
            </a:lvl4pPr>
            <a:lvl5pPr lvl="4" algn="ctr" rtl="0">
              <a:lnSpc>
                <a:spcPct val="100000"/>
              </a:lnSpc>
              <a:spcBef>
                <a:spcPts val="0"/>
              </a:spcBef>
              <a:spcAft>
                <a:spcPts val="0"/>
              </a:spcAft>
              <a:buNone/>
              <a:defRPr sz="1900" b="1">
                <a:latin typeface="Source Serif Pro"/>
                <a:ea typeface="Source Serif Pro"/>
                <a:cs typeface="Source Serif Pro"/>
                <a:sym typeface="Source Serif Pro"/>
              </a:defRPr>
            </a:lvl5pPr>
            <a:lvl6pPr lvl="5" algn="ctr" rtl="0">
              <a:lnSpc>
                <a:spcPct val="100000"/>
              </a:lnSpc>
              <a:spcBef>
                <a:spcPts val="0"/>
              </a:spcBef>
              <a:spcAft>
                <a:spcPts val="0"/>
              </a:spcAft>
              <a:buNone/>
              <a:defRPr sz="1900" b="1">
                <a:latin typeface="Source Serif Pro"/>
                <a:ea typeface="Source Serif Pro"/>
                <a:cs typeface="Source Serif Pro"/>
                <a:sym typeface="Source Serif Pro"/>
              </a:defRPr>
            </a:lvl6pPr>
            <a:lvl7pPr lvl="6" algn="ctr" rtl="0">
              <a:lnSpc>
                <a:spcPct val="100000"/>
              </a:lnSpc>
              <a:spcBef>
                <a:spcPts val="0"/>
              </a:spcBef>
              <a:spcAft>
                <a:spcPts val="0"/>
              </a:spcAft>
              <a:buNone/>
              <a:defRPr sz="1900" b="1">
                <a:latin typeface="Source Serif Pro"/>
                <a:ea typeface="Source Serif Pro"/>
                <a:cs typeface="Source Serif Pro"/>
                <a:sym typeface="Source Serif Pro"/>
              </a:defRPr>
            </a:lvl7pPr>
            <a:lvl8pPr lvl="7" algn="ctr" rtl="0">
              <a:lnSpc>
                <a:spcPct val="100000"/>
              </a:lnSpc>
              <a:spcBef>
                <a:spcPts val="0"/>
              </a:spcBef>
              <a:spcAft>
                <a:spcPts val="0"/>
              </a:spcAft>
              <a:buNone/>
              <a:defRPr sz="1900" b="1">
                <a:latin typeface="Source Serif Pro"/>
                <a:ea typeface="Source Serif Pro"/>
                <a:cs typeface="Source Serif Pro"/>
                <a:sym typeface="Source Serif Pro"/>
              </a:defRPr>
            </a:lvl8pPr>
            <a:lvl9pPr lvl="8" algn="ctr" rtl="0">
              <a:lnSpc>
                <a:spcPct val="100000"/>
              </a:lnSpc>
              <a:spcBef>
                <a:spcPts val="0"/>
              </a:spcBef>
              <a:spcAft>
                <a:spcPts val="0"/>
              </a:spcAft>
              <a:buNone/>
              <a:defRPr sz="1900" b="1">
                <a:latin typeface="Source Serif Pro"/>
                <a:ea typeface="Source Serif Pro"/>
                <a:cs typeface="Source Serif Pro"/>
                <a:sym typeface="Source Serif Pro"/>
              </a:defRPr>
            </a:lvl9pPr>
          </a:lstStyle>
          <a:p>
            <a:endParaRPr/>
          </a:p>
        </p:txBody>
      </p:sp>
      <p:sp>
        <p:nvSpPr>
          <p:cNvPr id="156" name="Google Shape;156;p31"/>
          <p:cNvSpPr txBox="1">
            <a:spLocks noGrp="1"/>
          </p:cNvSpPr>
          <p:nvPr>
            <p:ph type="subTitle" idx="8"/>
          </p:nvPr>
        </p:nvSpPr>
        <p:spPr>
          <a:xfrm>
            <a:off x="6827408" y="3624850"/>
            <a:ext cx="1726800" cy="64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300">
                <a:solidFill>
                  <a:schemeClr val="accent2"/>
                </a:solidFill>
              </a:defRPr>
            </a:lvl1pPr>
            <a:lvl2pPr lvl="1" algn="ctr" rtl="0">
              <a:lnSpc>
                <a:spcPct val="100000"/>
              </a:lnSpc>
              <a:spcBef>
                <a:spcPts val="1600"/>
              </a:spcBef>
              <a:spcAft>
                <a:spcPts val="0"/>
              </a:spcAft>
              <a:buNone/>
              <a:defRPr sz="1300">
                <a:solidFill>
                  <a:schemeClr val="accent2"/>
                </a:solidFill>
              </a:defRPr>
            </a:lvl2pPr>
            <a:lvl3pPr lvl="2" algn="ctr" rtl="0">
              <a:lnSpc>
                <a:spcPct val="100000"/>
              </a:lnSpc>
              <a:spcBef>
                <a:spcPts val="1600"/>
              </a:spcBef>
              <a:spcAft>
                <a:spcPts val="0"/>
              </a:spcAft>
              <a:buNone/>
              <a:defRPr sz="1300">
                <a:solidFill>
                  <a:schemeClr val="accent2"/>
                </a:solidFill>
              </a:defRPr>
            </a:lvl3pPr>
            <a:lvl4pPr lvl="3" algn="ctr" rtl="0">
              <a:lnSpc>
                <a:spcPct val="100000"/>
              </a:lnSpc>
              <a:spcBef>
                <a:spcPts val="1600"/>
              </a:spcBef>
              <a:spcAft>
                <a:spcPts val="0"/>
              </a:spcAft>
              <a:buNone/>
              <a:defRPr sz="1300">
                <a:solidFill>
                  <a:schemeClr val="accent2"/>
                </a:solidFill>
              </a:defRPr>
            </a:lvl4pPr>
            <a:lvl5pPr lvl="4" algn="ctr" rtl="0">
              <a:lnSpc>
                <a:spcPct val="100000"/>
              </a:lnSpc>
              <a:spcBef>
                <a:spcPts val="1600"/>
              </a:spcBef>
              <a:spcAft>
                <a:spcPts val="0"/>
              </a:spcAft>
              <a:buNone/>
              <a:defRPr sz="1300">
                <a:solidFill>
                  <a:schemeClr val="accent2"/>
                </a:solidFill>
              </a:defRPr>
            </a:lvl5pPr>
            <a:lvl6pPr lvl="5" algn="ctr" rtl="0">
              <a:lnSpc>
                <a:spcPct val="100000"/>
              </a:lnSpc>
              <a:spcBef>
                <a:spcPts val="1600"/>
              </a:spcBef>
              <a:spcAft>
                <a:spcPts val="0"/>
              </a:spcAft>
              <a:buNone/>
              <a:defRPr sz="1300">
                <a:solidFill>
                  <a:schemeClr val="accent2"/>
                </a:solidFill>
              </a:defRPr>
            </a:lvl6pPr>
            <a:lvl7pPr lvl="6" algn="ctr" rtl="0">
              <a:lnSpc>
                <a:spcPct val="100000"/>
              </a:lnSpc>
              <a:spcBef>
                <a:spcPts val="1600"/>
              </a:spcBef>
              <a:spcAft>
                <a:spcPts val="0"/>
              </a:spcAft>
              <a:buNone/>
              <a:defRPr sz="1300">
                <a:solidFill>
                  <a:schemeClr val="accent2"/>
                </a:solidFill>
              </a:defRPr>
            </a:lvl7pPr>
            <a:lvl8pPr lvl="7" algn="ctr" rtl="0">
              <a:lnSpc>
                <a:spcPct val="100000"/>
              </a:lnSpc>
              <a:spcBef>
                <a:spcPts val="1600"/>
              </a:spcBef>
              <a:spcAft>
                <a:spcPts val="0"/>
              </a:spcAft>
              <a:buNone/>
              <a:defRPr sz="1300">
                <a:solidFill>
                  <a:schemeClr val="accent2"/>
                </a:solidFill>
              </a:defRPr>
            </a:lvl8pPr>
            <a:lvl9pPr lvl="8" algn="ctr" rtl="0">
              <a:lnSpc>
                <a:spcPct val="100000"/>
              </a:lnSpc>
              <a:spcBef>
                <a:spcPts val="1600"/>
              </a:spcBef>
              <a:spcAft>
                <a:spcPts val="1600"/>
              </a:spcAft>
              <a:buNone/>
              <a:defRPr sz="1300">
                <a:solidFill>
                  <a:schemeClr val="accent2"/>
                </a:solidFill>
              </a:defRPr>
            </a:lvl9pPr>
          </a:lstStyle>
          <a:p>
            <a:endParaRPr/>
          </a:p>
        </p:txBody>
      </p:sp>
      <p:sp>
        <p:nvSpPr>
          <p:cNvPr id="157" name="Google Shape;157;p31"/>
          <p:cNvSpPr/>
          <p:nvPr/>
        </p:nvSpPr>
        <p:spPr>
          <a:xfrm>
            <a:off x="0" y="0"/>
            <a:ext cx="9144000" cy="901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1"/>
          <p:cNvSpPr txBox="1">
            <a:spLocks noGrp="1"/>
          </p:cNvSpPr>
          <p:nvPr>
            <p:ph type="title"/>
          </p:nvPr>
        </p:nvSpPr>
        <p:spPr>
          <a:xfrm>
            <a:off x="713225" y="276088"/>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59" name="Google Shape;159;p31"/>
          <p:cNvSpPr/>
          <p:nvPr/>
        </p:nvSpPr>
        <p:spPr>
          <a:xfrm rot="2058878">
            <a:off x="1169281" y="1396511"/>
            <a:ext cx="566013" cy="453745"/>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1"/>
          <p:cNvSpPr/>
          <p:nvPr/>
        </p:nvSpPr>
        <p:spPr>
          <a:xfrm rot="2474228">
            <a:off x="3297083" y="1396505"/>
            <a:ext cx="565984" cy="453722"/>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1"/>
          <p:cNvSpPr/>
          <p:nvPr/>
        </p:nvSpPr>
        <p:spPr>
          <a:xfrm rot="2115914">
            <a:off x="5352447" y="1396502"/>
            <a:ext cx="565989" cy="453726"/>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1"/>
          <p:cNvSpPr/>
          <p:nvPr/>
        </p:nvSpPr>
        <p:spPr>
          <a:xfrm rot="1886540">
            <a:off x="7407805" y="1390511"/>
            <a:ext cx="566006" cy="453740"/>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
        <p:cNvGrpSpPr/>
        <p:nvPr/>
      </p:nvGrpSpPr>
      <p:grpSpPr>
        <a:xfrm>
          <a:off x="0" y="0"/>
          <a:ext cx="0" cy="0"/>
          <a:chOff x="0" y="0"/>
          <a:chExt cx="0" cy="0"/>
        </a:xfrm>
      </p:grpSpPr>
      <p:sp>
        <p:nvSpPr>
          <p:cNvPr id="18" name="Google Shape;18;p5"/>
          <p:cNvSpPr txBox="1">
            <a:spLocks noGrp="1"/>
          </p:cNvSpPr>
          <p:nvPr>
            <p:ph type="subTitle" idx="1"/>
          </p:nvPr>
        </p:nvSpPr>
        <p:spPr>
          <a:xfrm>
            <a:off x="5331125" y="1678167"/>
            <a:ext cx="3024600" cy="384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1pPr>
            <a:lvl2pPr lvl="1" algn="ctr">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2pPr>
            <a:lvl3pPr lvl="2" algn="ctr">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3pPr>
            <a:lvl4pPr lvl="3" algn="ctr">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4pPr>
            <a:lvl5pPr lvl="4" algn="ctr">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5pPr>
            <a:lvl6pPr lvl="5" algn="ctr">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6pPr>
            <a:lvl7pPr lvl="6" algn="ctr">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7pPr>
            <a:lvl8pPr lvl="7" algn="ctr">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8pPr>
            <a:lvl9pPr lvl="8" algn="ctr">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9pPr>
          </a:lstStyle>
          <a:p>
            <a:endParaRPr/>
          </a:p>
        </p:txBody>
      </p:sp>
      <p:sp>
        <p:nvSpPr>
          <p:cNvPr id="19" name="Google Shape;19;p5"/>
          <p:cNvSpPr txBox="1">
            <a:spLocks noGrp="1"/>
          </p:cNvSpPr>
          <p:nvPr>
            <p:ph type="subTitle" idx="2"/>
          </p:nvPr>
        </p:nvSpPr>
        <p:spPr>
          <a:xfrm>
            <a:off x="5684375" y="1962325"/>
            <a:ext cx="2318100" cy="7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accent2"/>
                </a:solidFill>
              </a:defRPr>
            </a:lvl1pPr>
            <a:lvl2pPr lvl="1" algn="ctr" rtl="0">
              <a:lnSpc>
                <a:spcPct val="100000"/>
              </a:lnSpc>
              <a:spcBef>
                <a:spcPts val="0"/>
              </a:spcBef>
              <a:spcAft>
                <a:spcPts val="0"/>
              </a:spcAft>
              <a:buNone/>
              <a:defRPr sz="1600">
                <a:solidFill>
                  <a:schemeClr val="accent2"/>
                </a:solidFill>
              </a:defRPr>
            </a:lvl2pPr>
            <a:lvl3pPr lvl="2" algn="ctr" rtl="0">
              <a:lnSpc>
                <a:spcPct val="100000"/>
              </a:lnSpc>
              <a:spcBef>
                <a:spcPts val="0"/>
              </a:spcBef>
              <a:spcAft>
                <a:spcPts val="0"/>
              </a:spcAft>
              <a:buNone/>
              <a:defRPr sz="1600">
                <a:solidFill>
                  <a:schemeClr val="accent2"/>
                </a:solidFill>
              </a:defRPr>
            </a:lvl3pPr>
            <a:lvl4pPr lvl="3" algn="ctr" rtl="0">
              <a:lnSpc>
                <a:spcPct val="100000"/>
              </a:lnSpc>
              <a:spcBef>
                <a:spcPts val="0"/>
              </a:spcBef>
              <a:spcAft>
                <a:spcPts val="0"/>
              </a:spcAft>
              <a:buNone/>
              <a:defRPr sz="1600">
                <a:solidFill>
                  <a:schemeClr val="accent2"/>
                </a:solidFill>
              </a:defRPr>
            </a:lvl4pPr>
            <a:lvl5pPr lvl="4" algn="ctr" rtl="0">
              <a:lnSpc>
                <a:spcPct val="100000"/>
              </a:lnSpc>
              <a:spcBef>
                <a:spcPts val="0"/>
              </a:spcBef>
              <a:spcAft>
                <a:spcPts val="0"/>
              </a:spcAft>
              <a:buNone/>
              <a:defRPr sz="1600">
                <a:solidFill>
                  <a:schemeClr val="accent2"/>
                </a:solidFill>
              </a:defRPr>
            </a:lvl5pPr>
            <a:lvl6pPr lvl="5" algn="ctr" rtl="0">
              <a:lnSpc>
                <a:spcPct val="100000"/>
              </a:lnSpc>
              <a:spcBef>
                <a:spcPts val="0"/>
              </a:spcBef>
              <a:spcAft>
                <a:spcPts val="0"/>
              </a:spcAft>
              <a:buNone/>
              <a:defRPr sz="1600">
                <a:solidFill>
                  <a:schemeClr val="accent2"/>
                </a:solidFill>
              </a:defRPr>
            </a:lvl6pPr>
            <a:lvl7pPr lvl="6" algn="ctr" rtl="0">
              <a:lnSpc>
                <a:spcPct val="100000"/>
              </a:lnSpc>
              <a:spcBef>
                <a:spcPts val="0"/>
              </a:spcBef>
              <a:spcAft>
                <a:spcPts val="0"/>
              </a:spcAft>
              <a:buNone/>
              <a:defRPr sz="1600">
                <a:solidFill>
                  <a:schemeClr val="accent2"/>
                </a:solidFill>
              </a:defRPr>
            </a:lvl7pPr>
            <a:lvl8pPr lvl="7" algn="ctr" rtl="0">
              <a:lnSpc>
                <a:spcPct val="100000"/>
              </a:lnSpc>
              <a:spcBef>
                <a:spcPts val="0"/>
              </a:spcBef>
              <a:spcAft>
                <a:spcPts val="0"/>
              </a:spcAft>
              <a:buNone/>
              <a:defRPr sz="1600">
                <a:solidFill>
                  <a:schemeClr val="accent2"/>
                </a:solidFill>
              </a:defRPr>
            </a:lvl8pPr>
            <a:lvl9pPr lvl="8" algn="ctr" rtl="0">
              <a:lnSpc>
                <a:spcPct val="100000"/>
              </a:lnSpc>
              <a:spcBef>
                <a:spcPts val="0"/>
              </a:spcBef>
              <a:spcAft>
                <a:spcPts val="0"/>
              </a:spcAft>
              <a:buNone/>
              <a:defRPr sz="1600">
                <a:solidFill>
                  <a:schemeClr val="accent2"/>
                </a:solidFill>
              </a:defRPr>
            </a:lvl9pPr>
          </a:lstStyle>
          <a:p>
            <a:endParaRPr/>
          </a:p>
        </p:txBody>
      </p:sp>
      <p:sp>
        <p:nvSpPr>
          <p:cNvPr id="20" name="Google Shape;20;p5"/>
          <p:cNvSpPr txBox="1">
            <a:spLocks noGrp="1"/>
          </p:cNvSpPr>
          <p:nvPr>
            <p:ph type="subTitle" idx="3"/>
          </p:nvPr>
        </p:nvSpPr>
        <p:spPr>
          <a:xfrm>
            <a:off x="5331125" y="3789929"/>
            <a:ext cx="3024600" cy="38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1pPr>
            <a:lvl2pPr lvl="1" algn="ctr" rtl="0">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2pPr>
            <a:lvl3pPr lvl="2" algn="ctr" rtl="0">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3pPr>
            <a:lvl4pPr lvl="3" algn="ctr" rtl="0">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4pPr>
            <a:lvl5pPr lvl="4" algn="ctr" rtl="0">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5pPr>
            <a:lvl6pPr lvl="5" algn="ctr" rtl="0">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6pPr>
            <a:lvl7pPr lvl="6" algn="ctr" rtl="0">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7pPr>
            <a:lvl8pPr lvl="7" algn="ctr" rtl="0">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8pPr>
            <a:lvl9pPr lvl="8" algn="ctr" rtl="0">
              <a:lnSpc>
                <a:spcPct val="100000"/>
              </a:lnSpc>
              <a:spcBef>
                <a:spcPts val="0"/>
              </a:spcBef>
              <a:spcAft>
                <a:spcPts val="0"/>
              </a:spcAft>
              <a:buNone/>
              <a:defRPr sz="2000" b="1">
                <a:solidFill>
                  <a:schemeClr val="lt2"/>
                </a:solidFill>
                <a:latin typeface="Source Serif Pro"/>
                <a:ea typeface="Source Serif Pro"/>
                <a:cs typeface="Source Serif Pro"/>
                <a:sym typeface="Source Serif Pro"/>
              </a:defRPr>
            </a:lvl9pPr>
          </a:lstStyle>
          <a:p>
            <a:endParaRPr/>
          </a:p>
        </p:txBody>
      </p:sp>
      <p:sp>
        <p:nvSpPr>
          <p:cNvPr id="21" name="Google Shape;21;p5"/>
          <p:cNvSpPr txBox="1">
            <a:spLocks noGrp="1"/>
          </p:cNvSpPr>
          <p:nvPr>
            <p:ph type="subTitle" idx="4"/>
          </p:nvPr>
        </p:nvSpPr>
        <p:spPr>
          <a:xfrm>
            <a:off x="5682125" y="4079385"/>
            <a:ext cx="2322600" cy="7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accent2"/>
                </a:solidFill>
              </a:defRPr>
            </a:lvl1pPr>
            <a:lvl2pPr lvl="1" algn="ctr" rtl="0">
              <a:lnSpc>
                <a:spcPct val="100000"/>
              </a:lnSpc>
              <a:spcBef>
                <a:spcPts val="1600"/>
              </a:spcBef>
              <a:spcAft>
                <a:spcPts val="0"/>
              </a:spcAft>
              <a:buNone/>
              <a:defRPr sz="1600">
                <a:solidFill>
                  <a:schemeClr val="accent2"/>
                </a:solidFill>
              </a:defRPr>
            </a:lvl2pPr>
            <a:lvl3pPr lvl="2" algn="ctr" rtl="0">
              <a:lnSpc>
                <a:spcPct val="100000"/>
              </a:lnSpc>
              <a:spcBef>
                <a:spcPts val="1600"/>
              </a:spcBef>
              <a:spcAft>
                <a:spcPts val="0"/>
              </a:spcAft>
              <a:buNone/>
              <a:defRPr sz="1600">
                <a:solidFill>
                  <a:schemeClr val="accent2"/>
                </a:solidFill>
              </a:defRPr>
            </a:lvl3pPr>
            <a:lvl4pPr lvl="3" algn="ctr" rtl="0">
              <a:lnSpc>
                <a:spcPct val="100000"/>
              </a:lnSpc>
              <a:spcBef>
                <a:spcPts val="1600"/>
              </a:spcBef>
              <a:spcAft>
                <a:spcPts val="0"/>
              </a:spcAft>
              <a:buNone/>
              <a:defRPr sz="1600">
                <a:solidFill>
                  <a:schemeClr val="accent2"/>
                </a:solidFill>
              </a:defRPr>
            </a:lvl4pPr>
            <a:lvl5pPr lvl="4" algn="ctr" rtl="0">
              <a:lnSpc>
                <a:spcPct val="100000"/>
              </a:lnSpc>
              <a:spcBef>
                <a:spcPts val="1600"/>
              </a:spcBef>
              <a:spcAft>
                <a:spcPts val="0"/>
              </a:spcAft>
              <a:buNone/>
              <a:defRPr sz="1600">
                <a:solidFill>
                  <a:schemeClr val="accent2"/>
                </a:solidFill>
              </a:defRPr>
            </a:lvl5pPr>
            <a:lvl6pPr lvl="5" algn="ctr" rtl="0">
              <a:lnSpc>
                <a:spcPct val="100000"/>
              </a:lnSpc>
              <a:spcBef>
                <a:spcPts val="1600"/>
              </a:spcBef>
              <a:spcAft>
                <a:spcPts val="0"/>
              </a:spcAft>
              <a:buNone/>
              <a:defRPr sz="1600">
                <a:solidFill>
                  <a:schemeClr val="accent2"/>
                </a:solidFill>
              </a:defRPr>
            </a:lvl6pPr>
            <a:lvl7pPr lvl="6" algn="ctr" rtl="0">
              <a:lnSpc>
                <a:spcPct val="100000"/>
              </a:lnSpc>
              <a:spcBef>
                <a:spcPts val="1600"/>
              </a:spcBef>
              <a:spcAft>
                <a:spcPts val="0"/>
              </a:spcAft>
              <a:buNone/>
              <a:defRPr sz="1600">
                <a:solidFill>
                  <a:schemeClr val="accent2"/>
                </a:solidFill>
              </a:defRPr>
            </a:lvl7pPr>
            <a:lvl8pPr lvl="7" algn="ctr" rtl="0">
              <a:lnSpc>
                <a:spcPct val="100000"/>
              </a:lnSpc>
              <a:spcBef>
                <a:spcPts val="1600"/>
              </a:spcBef>
              <a:spcAft>
                <a:spcPts val="0"/>
              </a:spcAft>
              <a:buNone/>
              <a:defRPr sz="1600">
                <a:solidFill>
                  <a:schemeClr val="accent2"/>
                </a:solidFill>
              </a:defRPr>
            </a:lvl8pPr>
            <a:lvl9pPr lvl="8" algn="ctr" rtl="0">
              <a:lnSpc>
                <a:spcPct val="100000"/>
              </a:lnSpc>
              <a:spcBef>
                <a:spcPts val="1600"/>
              </a:spcBef>
              <a:spcAft>
                <a:spcPts val="1600"/>
              </a:spcAft>
              <a:buNone/>
              <a:defRPr sz="1600">
                <a:solidFill>
                  <a:schemeClr val="accent2"/>
                </a:solidFill>
              </a:defRPr>
            </a:lvl9pPr>
          </a:lstStyle>
          <a:p>
            <a:endParaRPr/>
          </a:p>
        </p:txBody>
      </p:sp>
      <p:sp>
        <p:nvSpPr>
          <p:cNvPr id="22" name="Google Shape;22;p5"/>
          <p:cNvSpPr/>
          <p:nvPr/>
        </p:nvSpPr>
        <p:spPr>
          <a:xfrm>
            <a:off x="0" y="0"/>
            <a:ext cx="9144000" cy="901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5"/>
          <p:cNvSpPr txBox="1">
            <a:spLocks noGrp="1"/>
          </p:cNvSpPr>
          <p:nvPr>
            <p:ph type="title"/>
          </p:nvPr>
        </p:nvSpPr>
        <p:spPr>
          <a:xfrm>
            <a:off x="5225675" y="276100"/>
            <a:ext cx="323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2897550" y="1330160"/>
            <a:ext cx="3348900" cy="1049700"/>
          </a:xfrm>
          <a:prstGeom prst="rect">
            <a:avLst/>
          </a:prstGeom>
        </p:spPr>
        <p:txBody>
          <a:bodyPr spcFirstLastPara="1" wrap="square" lIns="91425" tIns="91425" rIns="91425" bIns="91425" anchor="t" anchorCtr="0">
            <a:noAutofit/>
          </a:bodyPr>
          <a:lstStyle>
            <a:lvl1pPr lvl="0" algn="ctr">
              <a:spcBef>
                <a:spcPts val="0"/>
              </a:spcBef>
              <a:spcAft>
                <a:spcPts val="0"/>
              </a:spcAft>
              <a:buSzPts val="2400"/>
              <a:buNone/>
              <a:defRPr sz="7700" b="1">
                <a:solidFill>
                  <a:schemeClr val="l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9" name="Google Shape;29;p7"/>
          <p:cNvSpPr txBox="1">
            <a:spLocks noGrp="1"/>
          </p:cNvSpPr>
          <p:nvPr>
            <p:ph type="subTitle" idx="1"/>
          </p:nvPr>
        </p:nvSpPr>
        <p:spPr>
          <a:xfrm>
            <a:off x="2149350" y="2463035"/>
            <a:ext cx="4845300" cy="1320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4"/>
                </a:solidFill>
              </a:defRPr>
            </a:lvl1pPr>
            <a:lvl2pPr lvl="1" algn="ctr" rtl="0">
              <a:spcBef>
                <a:spcPts val="1600"/>
              </a:spcBef>
              <a:spcAft>
                <a:spcPts val="0"/>
              </a:spcAft>
              <a:buNone/>
              <a:defRPr sz="1600">
                <a:solidFill>
                  <a:schemeClr val="accent4"/>
                </a:solidFill>
              </a:defRPr>
            </a:lvl2pPr>
            <a:lvl3pPr lvl="2" algn="ctr" rtl="0">
              <a:spcBef>
                <a:spcPts val="1600"/>
              </a:spcBef>
              <a:spcAft>
                <a:spcPts val="0"/>
              </a:spcAft>
              <a:buNone/>
              <a:defRPr sz="1600">
                <a:solidFill>
                  <a:schemeClr val="accent4"/>
                </a:solidFill>
              </a:defRPr>
            </a:lvl3pPr>
            <a:lvl4pPr lvl="3" algn="ctr" rtl="0">
              <a:spcBef>
                <a:spcPts val="1600"/>
              </a:spcBef>
              <a:spcAft>
                <a:spcPts val="0"/>
              </a:spcAft>
              <a:buNone/>
              <a:defRPr sz="1600">
                <a:solidFill>
                  <a:schemeClr val="accent4"/>
                </a:solidFill>
              </a:defRPr>
            </a:lvl4pPr>
            <a:lvl5pPr lvl="4" algn="ctr" rtl="0">
              <a:spcBef>
                <a:spcPts val="1600"/>
              </a:spcBef>
              <a:spcAft>
                <a:spcPts val="0"/>
              </a:spcAft>
              <a:buNone/>
              <a:defRPr sz="1600">
                <a:solidFill>
                  <a:schemeClr val="accent4"/>
                </a:solidFill>
              </a:defRPr>
            </a:lvl5pPr>
            <a:lvl6pPr lvl="5" algn="ctr" rtl="0">
              <a:spcBef>
                <a:spcPts val="1600"/>
              </a:spcBef>
              <a:spcAft>
                <a:spcPts val="0"/>
              </a:spcAft>
              <a:buNone/>
              <a:defRPr sz="1600">
                <a:solidFill>
                  <a:schemeClr val="accent4"/>
                </a:solidFill>
              </a:defRPr>
            </a:lvl6pPr>
            <a:lvl7pPr lvl="6" algn="ctr" rtl="0">
              <a:spcBef>
                <a:spcPts val="1600"/>
              </a:spcBef>
              <a:spcAft>
                <a:spcPts val="0"/>
              </a:spcAft>
              <a:buNone/>
              <a:defRPr sz="1600">
                <a:solidFill>
                  <a:schemeClr val="accent4"/>
                </a:solidFill>
              </a:defRPr>
            </a:lvl7pPr>
            <a:lvl8pPr lvl="7" algn="ctr" rtl="0">
              <a:spcBef>
                <a:spcPts val="1600"/>
              </a:spcBef>
              <a:spcAft>
                <a:spcPts val="0"/>
              </a:spcAft>
              <a:buNone/>
              <a:defRPr sz="1600">
                <a:solidFill>
                  <a:schemeClr val="accent4"/>
                </a:solidFill>
              </a:defRPr>
            </a:lvl8pPr>
            <a:lvl9pPr lvl="8" algn="ctr" rtl="0">
              <a:spcBef>
                <a:spcPts val="1600"/>
              </a:spcBef>
              <a:spcAft>
                <a:spcPts val="1600"/>
              </a:spcAft>
              <a:buNone/>
              <a:defRPr sz="1600">
                <a:solidFill>
                  <a:schemeClr val="accent4"/>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
        <p:cNvGrpSpPr/>
        <p:nvPr/>
      </p:nvGrpSpPr>
      <p:grpSpPr>
        <a:xfrm>
          <a:off x="0" y="0"/>
          <a:ext cx="0" cy="0"/>
          <a:chOff x="0" y="0"/>
          <a:chExt cx="0" cy="0"/>
        </a:xfrm>
      </p:grpSpPr>
      <p:sp>
        <p:nvSpPr>
          <p:cNvPr id="31" name="Google Shape;31;p8"/>
          <p:cNvSpPr/>
          <p:nvPr/>
        </p:nvSpPr>
        <p:spPr>
          <a:xfrm>
            <a:off x="4589225" y="825150"/>
            <a:ext cx="3946500" cy="349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 name="Google Shape;32;p8"/>
          <p:cNvSpPr txBox="1">
            <a:spLocks noGrp="1"/>
          </p:cNvSpPr>
          <p:nvPr>
            <p:ph type="title"/>
          </p:nvPr>
        </p:nvSpPr>
        <p:spPr>
          <a:xfrm>
            <a:off x="4589225" y="1268475"/>
            <a:ext cx="3946500" cy="192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5800" b="1"/>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3" name="Google Shape;33;p8"/>
          <p:cNvSpPr txBox="1">
            <a:spLocks noGrp="1"/>
          </p:cNvSpPr>
          <p:nvPr>
            <p:ph type="subTitle" idx="1"/>
          </p:nvPr>
        </p:nvSpPr>
        <p:spPr>
          <a:xfrm>
            <a:off x="4645775" y="3345447"/>
            <a:ext cx="3833400" cy="836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None/>
              <a:defRPr sz="1700"/>
            </a:lvl1pPr>
            <a:lvl2pPr lvl="1" algn="ctr">
              <a:lnSpc>
                <a:spcPct val="100000"/>
              </a:lnSpc>
              <a:spcBef>
                <a:spcPts val="0"/>
              </a:spcBef>
              <a:spcAft>
                <a:spcPts val="0"/>
              </a:spcAft>
              <a:buNone/>
              <a:defRPr sz="1700"/>
            </a:lvl2pPr>
            <a:lvl3pPr lvl="2" algn="ctr">
              <a:lnSpc>
                <a:spcPct val="100000"/>
              </a:lnSpc>
              <a:spcBef>
                <a:spcPts val="0"/>
              </a:spcBef>
              <a:spcAft>
                <a:spcPts val="0"/>
              </a:spcAft>
              <a:buNone/>
              <a:defRPr sz="1700"/>
            </a:lvl3pPr>
            <a:lvl4pPr lvl="3" algn="ctr">
              <a:lnSpc>
                <a:spcPct val="100000"/>
              </a:lnSpc>
              <a:spcBef>
                <a:spcPts val="0"/>
              </a:spcBef>
              <a:spcAft>
                <a:spcPts val="0"/>
              </a:spcAft>
              <a:buNone/>
              <a:defRPr sz="1700"/>
            </a:lvl4pPr>
            <a:lvl5pPr lvl="4" algn="ctr">
              <a:lnSpc>
                <a:spcPct val="100000"/>
              </a:lnSpc>
              <a:spcBef>
                <a:spcPts val="0"/>
              </a:spcBef>
              <a:spcAft>
                <a:spcPts val="0"/>
              </a:spcAft>
              <a:buNone/>
              <a:defRPr sz="1700"/>
            </a:lvl5pPr>
            <a:lvl6pPr lvl="5" algn="ctr">
              <a:lnSpc>
                <a:spcPct val="100000"/>
              </a:lnSpc>
              <a:spcBef>
                <a:spcPts val="0"/>
              </a:spcBef>
              <a:spcAft>
                <a:spcPts val="0"/>
              </a:spcAft>
              <a:buNone/>
              <a:defRPr sz="1700"/>
            </a:lvl6pPr>
            <a:lvl7pPr lvl="6" algn="ctr">
              <a:lnSpc>
                <a:spcPct val="100000"/>
              </a:lnSpc>
              <a:spcBef>
                <a:spcPts val="0"/>
              </a:spcBef>
              <a:spcAft>
                <a:spcPts val="0"/>
              </a:spcAft>
              <a:buNone/>
              <a:defRPr sz="1700"/>
            </a:lvl7pPr>
            <a:lvl8pPr lvl="7" algn="ctr">
              <a:lnSpc>
                <a:spcPct val="100000"/>
              </a:lnSpc>
              <a:spcBef>
                <a:spcPts val="0"/>
              </a:spcBef>
              <a:spcAft>
                <a:spcPts val="0"/>
              </a:spcAft>
              <a:buNone/>
              <a:defRPr sz="1700"/>
            </a:lvl8pPr>
            <a:lvl9pPr lvl="8" algn="ctr">
              <a:lnSpc>
                <a:spcPct val="100000"/>
              </a:lnSpc>
              <a:spcBef>
                <a:spcPts val="0"/>
              </a:spcBef>
              <a:spcAft>
                <a:spcPts val="0"/>
              </a:spcAft>
              <a:buNone/>
              <a:defRPr sz="1700"/>
            </a:lvl9pPr>
          </a:lstStyle>
          <a:p>
            <a:endParaRPr/>
          </a:p>
        </p:txBody>
      </p:sp>
      <p:sp>
        <p:nvSpPr>
          <p:cNvPr id="34" name="Google Shape;34;p8"/>
          <p:cNvSpPr/>
          <p:nvPr/>
        </p:nvSpPr>
        <p:spPr>
          <a:xfrm rot="2171349">
            <a:off x="6227401" y="629975"/>
            <a:ext cx="565999" cy="453734"/>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s">
  <p:cSld name="BIG_NUMBER_2">
    <p:spTree>
      <p:nvGrpSpPr>
        <p:cNvPr id="1" name="Shape 47"/>
        <p:cNvGrpSpPr/>
        <p:nvPr/>
      </p:nvGrpSpPr>
      <p:grpSpPr>
        <a:xfrm>
          <a:off x="0" y="0"/>
          <a:ext cx="0" cy="0"/>
          <a:chOff x="0" y="0"/>
          <a:chExt cx="0" cy="0"/>
        </a:xfrm>
      </p:grpSpPr>
      <p:sp>
        <p:nvSpPr>
          <p:cNvPr id="48" name="Google Shape;48;p12"/>
          <p:cNvSpPr txBox="1">
            <a:spLocks noGrp="1"/>
          </p:cNvSpPr>
          <p:nvPr>
            <p:ph type="title" hasCustomPrompt="1"/>
          </p:nvPr>
        </p:nvSpPr>
        <p:spPr>
          <a:xfrm>
            <a:off x="708964" y="2239800"/>
            <a:ext cx="3154200" cy="99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800"/>
              <a:buNone/>
              <a:defRPr sz="7300"/>
            </a:lvl1pPr>
            <a:lvl2pPr lvl="1" algn="ctr" rtl="0">
              <a:spcBef>
                <a:spcPts val="0"/>
              </a:spcBef>
              <a:spcAft>
                <a:spcPts val="0"/>
              </a:spcAft>
              <a:buSzPts val="9800"/>
              <a:buNone/>
              <a:defRPr sz="9800"/>
            </a:lvl2pPr>
            <a:lvl3pPr lvl="2" algn="ctr" rtl="0">
              <a:spcBef>
                <a:spcPts val="0"/>
              </a:spcBef>
              <a:spcAft>
                <a:spcPts val="0"/>
              </a:spcAft>
              <a:buSzPts val="9800"/>
              <a:buNone/>
              <a:defRPr sz="9800"/>
            </a:lvl3pPr>
            <a:lvl4pPr lvl="3" algn="ctr" rtl="0">
              <a:spcBef>
                <a:spcPts val="0"/>
              </a:spcBef>
              <a:spcAft>
                <a:spcPts val="0"/>
              </a:spcAft>
              <a:buSzPts val="9800"/>
              <a:buNone/>
              <a:defRPr sz="9800"/>
            </a:lvl4pPr>
            <a:lvl5pPr lvl="4" algn="ctr" rtl="0">
              <a:spcBef>
                <a:spcPts val="0"/>
              </a:spcBef>
              <a:spcAft>
                <a:spcPts val="0"/>
              </a:spcAft>
              <a:buSzPts val="9800"/>
              <a:buNone/>
              <a:defRPr sz="9800"/>
            </a:lvl5pPr>
            <a:lvl6pPr lvl="5" algn="ctr" rtl="0">
              <a:spcBef>
                <a:spcPts val="0"/>
              </a:spcBef>
              <a:spcAft>
                <a:spcPts val="0"/>
              </a:spcAft>
              <a:buSzPts val="9800"/>
              <a:buNone/>
              <a:defRPr sz="9800"/>
            </a:lvl6pPr>
            <a:lvl7pPr lvl="6" algn="ctr" rtl="0">
              <a:spcBef>
                <a:spcPts val="0"/>
              </a:spcBef>
              <a:spcAft>
                <a:spcPts val="0"/>
              </a:spcAft>
              <a:buSzPts val="9800"/>
              <a:buNone/>
              <a:defRPr sz="9800"/>
            </a:lvl7pPr>
            <a:lvl8pPr lvl="7" algn="ctr" rtl="0">
              <a:spcBef>
                <a:spcPts val="0"/>
              </a:spcBef>
              <a:spcAft>
                <a:spcPts val="0"/>
              </a:spcAft>
              <a:buSzPts val="9800"/>
              <a:buNone/>
              <a:defRPr sz="9800"/>
            </a:lvl8pPr>
            <a:lvl9pPr lvl="8" algn="ctr" rtl="0">
              <a:spcBef>
                <a:spcPts val="0"/>
              </a:spcBef>
              <a:spcAft>
                <a:spcPts val="0"/>
              </a:spcAft>
              <a:buSzPts val="9800"/>
              <a:buNone/>
              <a:defRPr sz="9800"/>
            </a:lvl9pPr>
          </a:lstStyle>
          <a:p>
            <a:r>
              <a:t>xx%</a:t>
            </a:r>
          </a:p>
        </p:txBody>
      </p:sp>
      <p:sp>
        <p:nvSpPr>
          <p:cNvPr id="49" name="Google Shape;49;p12"/>
          <p:cNvSpPr txBox="1">
            <a:spLocks noGrp="1"/>
          </p:cNvSpPr>
          <p:nvPr>
            <p:ph type="subTitle" idx="1"/>
          </p:nvPr>
        </p:nvSpPr>
        <p:spPr>
          <a:xfrm>
            <a:off x="708964" y="3271745"/>
            <a:ext cx="3154200" cy="48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b="1">
                <a:solidFill>
                  <a:schemeClr val="accent2"/>
                </a:solidFill>
              </a:defRPr>
            </a:lvl1pPr>
            <a:lvl2pPr lvl="1" algn="ctr" rtl="0">
              <a:lnSpc>
                <a:spcPct val="100000"/>
              </a:lnSpc>
              <a:spcBef>
                <a:spcPts val="0"/>
              </a:spcBef>
              <a:spcAft>
                <a:spcPts val="0"/>
              </a:spcAft>
              <a:buNone/>
              <a:defRPr sz="2000" b="1">
                <a:solidFill>
                  <a:schemeClr val="accent2"/>
                </a:solidFill>
              </a:defRPr>
            </a:lvl2pPr>
            <a:lvl3pPr lvl="2" algn="ctr" rtl="0">
              <a:lnSpc>
                <a:spcPct val="100000"/>
              </a:lnSpc>
              <a:spcBef>
                <a:spcPts val="0"/>
              </a:spcBef>
              <a:spcAft>
                <a:spcPts val="0"/>
              </a:spcAft>
              <a:buNone/>
              <a:defRPr sz="2000" b="1">
                <a:solidFill>
                  <a:schemeClr val="accent2"/>
                </a:solidFill>
              </a:defRPr>
            </a:lvl3pPr>
            <a:lvl4pPr lvl="3" algn="ctr" rtl="0">
              <a:lnSpc>
                <a:spcPct val="100000"/>
              </a:lnSpc>
              <a:spcBef>
                <a:spcPts val="0"/>
              </a:spcBef>
              <a:spcAft>
                <a:spcPts val="0"/>
              </a:spcAft>
              <a:buNone/>
              <a:defRPr sz="2000" b="1">
                <a:solidFill>
                  <a:schemeClr val="accent2"/>
                </a:solidFill>
              </a:defRPr>
            </a:lvl4pPr>
            <a:lvl5pPr lvl="4" algn="ctr" rtl="0">
              <a:lnSpc>
                <a:spcPct val="100000"/>
              </a:lnSpc>
              <a:spcBef>
                <a:spcPts val="0"/>
              </a:spcBef>
              <a:spcAft>
                <a:spcPts val="0"/>
              </a:spcAft>
              <a:buNone/>
              <a:defRPr sz="2000" b="1">
                <a:solidFill>
                  <a:schemeClr val="accent2"/>
                </a:solidFill>
              </a:defRPr>
            </a:lvl5pPr>
            <a:lvl6pPr lvl="5" algn="ctr" rtl="0">
              <a:lnSpc>
                <a:spcPct val="100000"/>
              </a:lnSpc>
              <a:spcBef>
                <a:spcPts val="0"/>
              </a:spcBef>
              <a:spcAft>
                <a:spcPts val="0"/>
              </a:spcAft>
              <a:buNone/>
              <a:defRPr sz="2000" b="1">
                <a:solidFill>
                  <a:schemeClr val="accent2"/>
                </a:solidFill>
              </a:defRPr>
            </a:lvl6pPr>
            <a:lvl7pPr lvl="6" algn="ctr" rtl="0">
              <a:lnSpc>
                <a:spcPct val="100000"/>
              </a:lnSpc>
              <a:spcBef>
                <a:spcPts val="0"/>
              </a:spcBef>
              <a:spcAft>
                <a:spcPts val="0"/>
              </a:spcAft>
              <a:buNone/>
              <a:defRPr sz="2000" b="1">
                <a:solidFill>
                  <a:schemeClr val="accent2"/>
                </a:solidFill>
              </a:defRPr>
            </a:lvl7pPr>
            <a:lvl8pPr lvl="7" algn="ctr" rtl="0">
              <a:lnSpc>
                <a:spcPct val="100000"/>
              </a:lnSpc>
              <a:spcBef>
                <a:spcPts val="0"/>
              </a:spcBef>
              <a:spcAft>
                <a:spcPts val="0"/>
              </a:spcAft>
              <a:buNone/>
              <a:defRPr sz="2000" b="1">
                <a:solidFill>
                  <a:schemeClr val="accent2"/>
                </a:solidFill>
              </a:defRPr>
            </a:lvl8pPr>
            <a:lvl9pPr lvl="8" algn="ctr" rtl="0">
              <a:lnSpc>
                <a:spcPct val="100000"/>
              </a:lnSpc>
              <a:spcBef>
                <a:spcPts val="0"/>
              </a:spcBef>
              <a:spcAft>
                <a:spcPts val="0"/>
              </a:spcAft>
              <a:buNone/>
              <a:defRPr sz="2000" b="1">
                <a:solidFill>
                  <a:schemeClr val="accent2"/>
                </a:solidFill>
              </a:defRPr>
            </a:lvl9pPr>
          </a:lstStyle>
          <a:p>
            <a:endParaRPr/>
          </a:p>
        </p:txBody>
      </p:sp>
      <p:sp>
        <p:nvSpPr>
          <p:cNvPr id="50" name="Google Shape;50;p12"/>
          <p:cNvSpPr txBox="1">
            <a:spLocks noGrp="1"/>
          </p:cNvSpPr>
          <p:nvPr>
            <p:ph type="title" idx="2" hasCustomPrompt="1"/>
          </p:nvPr>
        </p:nvSpPr>
        <p:spPr>
          <a:xfrm>
            <a:off x="5278339" y="2239800"/>
            <a:ext cx="3154200" cy="99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800"/>
              <a:buNone/>
              <a:defRPr sz="7300"/>
            </a:lvl1pPr>
            <a:lvl2pPr lvl="1" algn="ctr" rtl="0">
              <a:spcBef>
                <a:spcPts val="0"/>
              </a:spcBef>
              <a:spcAft>
                <a:spcPts val="0"/>
              </a:spcAft>
              <a:buSzPts val="9800"/>
              <a:buNone/>
              <a:defRPr sz="9800"/>
            </a:lvl2pPr>
            <a:lvl3pPr lvl="2" algn="ctr" rtl="0">
              <a:spcBef>
                <a:spcPts val="0"/>
              </a:spcBef>
              <a:spcAft>
                <a:spcPts val="0"/>
              </a:spcAft>
              <a:buSzPts val="9800"/>
              <a:buNone/>
              <a:defRPr sz="9800"/>
            </a:lvl3pPr>
            <a:lvl4pPr lvl="3" algn="ctr" rtl="0">
              <a:spcBef>
                <a:spcPts val="0"/>
              </a:spcBef>
              <a:spcAft>
                <a:spcPts val="0"/>
              </a:spcAft>
              <a:buSzPts val="9800"/>
              <a:buNone/>
              <a:defRPr sz="9800"/>
            </a:lvl4pPr>
            <a:lvl5pPr lvl="4" algn="ctr" rtl="0">
              <a:spcBef>
                <a:spcPts val="0"/>
              </a:spcBef>
              <a:spcAft>
                <a:spcPts val="0"/>
              </a:spcAft>
              <a:buSzPts val="9800"/>
              <a:buNone/>
              <a:defRPr sz="9800"/>
            </a:lvl5pPr>
            <a:lvl6pPr lvl="5" algn="ctr" rtl="0">
              <a:spcBef>
                <a:spcPts val="0"/>
              </a:spcBef>
              <a:spcAft>
                <a:spcPts val="0"/>
              </a:spcAft>
              <a:buSzPts val="9800"/>
              <a:buNone/>
              <a:defRPr sz="9800"/>
            </a:lvl6pPr>
            <a:lvl7pPr lvl="6" algn="ctr" rtl="0">
              <a:spcBef>
                <a:spcPts val="0"/>
              </a:spcBef>
              <a:spcAft>
                <a:spcPts val="0"/>
              </a:spcAft>
              <a:buSzPts val="9800"/>
              <a:buNone/>
              <a:defRPr sz="9800"/>
            </a:lvl7pPr>
            <a:lvl8pPr lvl="7" algn="ctr" rtl="0">
              <a:spcBef>
                <a:spcPts val="0"/>
              </a:spcBef>
              <a:spcAft>
                <a:spcPts val="0"/>
              </a:spcAft>
              <a:buSzPts val="9800"/>
              <a:buNone/>
              <a:defRPr sz="9800"/>
            </a:lvl8pPr>
            <a:lvl9pPr lvl="8" algn="ctr" rtl="0">
              <a:spcBef>
                <a:spcPts val="0"/>
              </a:spcBef>
              <a:spcAft>
                <a:spcPts val="0"/>
              </a:spcAft>
              <a:buSzPts val="9800"/>
              <a:buNone/>
              <a:defRPr sz="9800"/>
            </a:lvl9pPr>
          </a:lstStyle>
          <a:p>
            <a:r>
              <a:t>xx%</a:t>
            </a:r>
          </a:p>
        </p:txBody>
      </p:sp>
      <p:sp>
        <p:nvSpPr>
          <p:cNvPr id="51" name="Google Shape;51;p12"/>
          <p:cNvSpPr txBox="1">
            <a:spLocks noGrp="1"/>
          </p:cNvSpPr>
          <p:nvPr>
            <p:ph type="subTitle" idx="3"/>
          </p:nvPr>
        </p:nvSpPr>
        <p:spPr>
          <a:xfrm>
            <a:off x="5278339" y="3271745"/>
            <a:ext cx="3154200" cy="48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b="1">
                <a:solidFill>
                  <a:schemeClr val="accent2"/>
                </a:solidFill>
              </a:defRPr>
            </a:lvl1pPr>
            <a:lvl2pPr lvl="1" algn="ctr" rtl="0">
              <a:lnSpc>
                <a:spcPct val="100000"/>
              </a:lnSpc>
              <a:spcBef>
                <a:spcPts val="0"/>
              </a:spcBef>
              <a:spcAft>
                <a:spcPts val="0"/>
              </a:spcAft>
              <a:buNone/>
              <a:defRPr sz="2000" b="1">
                <a:solidFill>
                  <a:schemeClr val="accent2"/>
                </a:solidFill>
              </a:defRPr>
            </a:lvl2pPr>
            <a:lvl3pPr lvl="2" algn="ctr" rtl="0">
              <a:lnSpc>
                <a:spcPct val="100000"/>
              </a:lnSpc>
              <a:spcBef>
                <a:spcPts val="0"/>
              </a:spcBef>
              <a:spcAft>
                <a:spcPts val="0"/>
              </a:spcAft>
              <a:buNone/>
              <a:defRPr sz="2000" b="1">
                <a:solidFill>
                  <a:schemeClr val="accent2"/>
                </a:solidFill>
              </a:defRPr>
            </a:lvl3pPr>
            <a:lvl4pPr lvl="3" algn="ctr" rtl="0">
              <a:lnSpc>
                <a:spcPct val="100000"/>
              </a:lnSpc>
              <a:spcBef>
                <a:spcPts val="0"/>
              </a:spcBef>
              <a:spcAft>
                <a:spcPts val="0"/>
              </a:spcAft>
              <a:buNone/>
              <a:defRPr sz="2000" b="1">
                <a:solidFill>
                  <a:schemeClr val="accent2"/>
                </a:solidFill>
              </a:defRPr>
            </a:lvl4pPr>
            <a:lvl5pPr lvl="4" algn="ctr" rtl="0">
              <a:lnSpc>
                <a:spcPct val="100000"/>
              </a:lnSpc>
              <a:spcBef>
                <a:spcPts val="0"/>
              </a:spcBef>
              <a:spcAft>
                <a:spcPts val="0"/>
              </a:spcAft>
              <a:buNone/>
              <a:defRPr sz="2000" b="1">
                <a:solidFill>
                  <a:schemeClr val="accent2"/>
                </a:solidFill>
              </a:defRPr>
            </a:lvl5pPr>
            <a:lvl6pPr lvl="5" algn="ctr" rtl="0">
              <a:lnSpc>
                <a:spcPct val="100000"/>
              </a:lnSpc>
              <a:spcBef>
                <a:spcPts val="0"/>
              </a:spcBef>
              <a:spcAft>
                <a:spcPts val="0"/>
              </a:spcAft>
              <a:buNone/>
              <a:defRPr sz="2000" b="1">
                <a:solidFill>
                  <a:schemeClr val="accent2"/>
                </a:solidFill>
              </a:defRPr>
            </a:lvl6pPr>
            <a:lvl7pPr lvl="6" algn="ctr" rtl="0">
              <a:lnSpc>
                <a:spcPct val="100000"/>
              </a:lnSpc>
              <a:spcBef>
                <a:spcPts val="0"/>
              </a:spcBef>
              <a:spcAft>
                <a:spcPts val="0"/>
              </a:spcAft>
              <a:buNone/>
              <a:defRPr sz="2000" b="1">
                <a:solidFill>
                  <a:schemeClr val="accent2"/>
                </a:solidFill>
              </a:defRPr>
            </a:lvl7pPr>
            <a:lvl8pPr lvl="7" algn="ctr" rtl="0">
              <a:lnSpc>
                <a:spcPct val="100000"/>
              </a:lnSpc>
              <a:spcBef>
                <a:spcPts val="0"/>
              </a:spcBef>
              <a:spcAft>
                <a:spcPts val="0"/>
              </a:spcAft>
              <a:buNone/>
              <a:defRPr sz="2000" b="1">
                <a:solidFill>
                  <a:schemeClr val="accent2"/>
                </a:solidFill>
              </a:defRPr>
            </a:lvl8pPr>
            <a:lvl9pPr lvl="8" algn="ctr" rtl="0">
              <a:lnSpc>
                <a:spcPct val="100000"/>
              </a:lnSpc>
              <a:spcBef>
                <a:spcPts val="0"/>
              </a:spcBef>
              <a:spcAft>
                <a:spcPts val="0"/>
              </a:spcAft>
              <a:buNone/>
              <a:defRPr sz="2000" b="1">
                <a:solidFill>
                  <a:schemeClr val="accent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p:cSld name="SECTION_TITLE_AND_DESCRIPTION_2">
    <p:spTree>
      <p:nvGrpSpPr>
        <p:cNvPr id="1" name="Shape 53"/>
        <p:cNvGrpSpPr/>
        <p:nvPr/>
      </p:nvGrpSpPr>
      <p:grpSpPr>
        <a:xfrm>
          <a:off x="0" y="0"/>
          <a:ext cx="0" cy="0"/>
          <a:chOff x="0" y="0"/>
          <a:chExt cx="0" cy="0"/>
        </a:xfrm>
      </p:grpSpPr>
      <p:sp>
        <p:nvSpPr>
          <p:cNvPr id="54" name="Google Shape;54;p14"/>
          <p:cNvSpPr txBox="1">
            <a:spLocks noGrp="1"/>
          </p:cNvSpPr>
          <p:nvPr>
            <p:ph type="title"/>
          </p:nvPr>
        </p:nvSpPr>
        <p:spPr>
          <a:xfrm>
            <a:off x="1475145" y="1796875"/>
            <a:ext cx="6198300" cy="137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200"/>
              <a:buNone/>
              <a:defRPr sz="41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_AND_BODY_5">
    <p:spTree>
      <p:nvGrpSpPr>
        <p:cNvPr id="1" name="Shape 55"/>
        <p:cNvGrpSpPr/>
        <p:nvPr/>
      </p:nvGrpSpPr>
      <p:grpSpPr>
        <a:xfrm>
          <a:off x="0" y="0"/>
          <a:ext cx="0" cy="0"/>
          <a:chOff x="0" y="0"/>
          <a:chExt cx="0" cy="0"/>
        </a:xfrm>
      </p:grpSpPr>
      <p:sp>
        <p:nvSpPr>
          <p:cNvPr id="56" name="Google Shape;56;p15"/>
          <p:cNvSpPr txBox="1">
            <a:spLocks noGrp="1"/>
          </p:cNvSpPr>
          <p:nvPr>
            <p:ph type="body" idx="1"/>
          </p:nvPr>
        </p:nvSpPr>
        <p:spPr>
          <a:xfrm>
            <a:off x="713250" y="1940082"/>
            <a:ext cx="3858900" cy="19587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accent1"/>
              </a:buClr>
              <a:buSzPts val="1800"/>
              <a:buChar char="●"/>
              <a:defRPr sz="1200">
                <a:latin typeface="Proxima Nova"/>
                <a:ea typeface="Proxima Nova"/>
                <a:cs typeface="Proxima Nova"/>
                <a:sym typeface="Proxima Nova"/>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57" name="Google Shape;57;p15"/>
          <p:cNvSpPr/>
          <p:nvPr/>
        </p:nvSpPr>
        <p:spPr>
          <a:xfrm>
            <a:off x="0" y="0"/>
            <a:ext cx="9144000" cy="901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txBox="1">
            <a:spLocks noGrp="1"/>
          </p:cNvSpPr>
          <p:nvPr>
            <p:ph type="title"/>
          </p:nvPr>
        </p:nvSpPr>
        <p:spPr>
          <a:xfrm>
            <a:off x="713225" y="2761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59" name="Google Shape;59;p15"/>
          <p:cNvSpPr txBox="1">
            <a:spLocks noGrp="1"/>
          </p:cNvSpPr>
          <p:nvPr>
            <p:ph type="body" idx="2"/>
          </p:nvPr>
        </p:nvSpPr>
        <p:spPr>
          <a:xfrm>
            <a:off x="4572025" y="1939925"/>
            <a:ext cx="3858900" cy="19590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chemeClr val="accent1"/>
              </a:buClr>
              <a:buSzPts val="1800"/>
              <a:buChar char="●"/>
              <a:defRPr sz="1200">
                <a:latin typeface="Proxima Nova"/>
                <a:ea typeface="Proxima Nova"/>
                <a:cs typeface="Proxima Nova"/>
                <a:sym typeface="Proxima Nova"/>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D9EAD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Source Serif Pro"/>
              <a:buNone/>
              <a:defRPr sz="2800" b="1">
                <a:solidFill>
                  <a:schemeClr val="lt2"/>
                </a:solidFill>
                <a:latin typeface="Source Serif Pro"/>
                <a:ea typeface="Source Serif Pro"/>
                <a:cs typeface="Source Serif Pro"/>
                <a:sym typeface="Source Serif Pro"/>
              </a:defRPr>
            </a:lvl1pPr>
            <a:lvl2pPr lvl="1">
              <a:spcBef>
                <a:spcPts val="0"/>
              </a:spcBef>
              <a:spcAft>
                <a:spcPts val="0"/>
              </a:spcAft>
              <a:buClr>
                <a:schemeClr val="lt2"/>
              </a:buClr>
              <a:buSzPts val="2800"/>
              <a:buFont typeface="Source Serif Pro"/>
              <a:buNone/>
              <a:defRPr sz="2800">
                <a:solidFill>
                  <a:schemeClr val="lt2"/>
                </a:solidFill>
                <a:latin typeface="Source Serif Pro"/>
                <a:ea typeface="Source Serif Pro"/>
                <a:cs typeface="Source Serif Pro"/>
                <a:sym typeface="Source Serif Pro"/>
              </a:defRPr>
            </a:lvl2pPr>
            <a:lvl3pPr lvl="2">
              <a:spcBef>
                <a:spcPts val="0"/>
              </a:spcBef>
              <a:spcAft>
                <a:spcPts val="0"/>
              </a:spcAft>
              <a:buClr>
                <a:schemeClr val="lt2"/>
              </a:buClr>
              <a:buSzPts val="2800"/>
              <a:buFont typeface="Source Serif Pro"/>
              <a:buNone/>
              <a:defRPr sz="2800">
                <a:solidFill>
                  <a:schemeClr val="lt2"/>
                </a:solidFill>
                <a:latin typeface="Source Serif Pro"/>
                <a:ea typeface="Source Serif Pro"/>
                <a:cs typeface="Source Serif Pro"/>
                <a:sym typeface="Source Serif Pro"/>
              </a:defRPr>
            </a:lvl3pPr>
            <a:lvl4pPr lvl="3">
              <a:spcBef>
                <a:spcPts val="0"/>
              </a:spcBef>
              <a:spcAft>
                <a:spcPts val="0"/>
              </a:spcAft>
              <a:buClr>
                <a:schemeClr val="lt2"/>
              </a:buClr>
              <a:buSzPts val="2800"/>
              <a:buFont typeface="Source Serif Pro"/>
              <a:buNone/>
              <a:defRPr sz="2800">
                <a:solidFill>
                  <a:schemeClr val="lt2"/>
                </a:solidFill>
                <a:latin typeface="Source Serif Pro"/>
                <a:ea typeface="Source Serif Pro"/>
                <a:cs typeface="Source Serif Pro"/>
                <a:sym typeface="Source Serif Pro"/>
              </a:defRPr>
            </a:lvl4pPr>
            <a:lvl5pPr lvl="4">
              <a:spcBef>
                <a:spcPts val="0"/>
              </a:spcBef>
              <a:spcAft>
                <a:spcPts val="0"/>
              </a:spcAft>
              <a:buClr>
                <a:schemeClr val="lt2"/>
              </a:buClr>
              <a:buSzPts val="2800"/>
              <a:buFont typeface="Source Serif Pro"/>
              <a:buNone/>
              <a:defRPr sz="2800">
                <a:solidFill>
                  <a:schemeClr val="lt2"/>
                </a:solidFill>
                <a:latin typeface="Source Serif Pro"/>
                <a:ea typeface="Source Serif Pro"/>
                <a:cs typeface="Source Serif Pro"/>
                <a:sym typeface="Source Serif Pro"/>
              </a:defRPr>
            </a:lvl5pPr>
            <a:lvl6pPr lvl="5">
              <a:spcBef>
                <a:spcPts val="0"/>
              </a:spcBef>
              <a:spcAft>
                <a:spcPts val="0"/>
              </a:spcAft>
              <a:buClr>
                <a:schemeClr val="lt2"/>
              </a:buClr>
              <a:buSzPts val="2800"/>
              <a:buFont typeface="Source Serif Pro"/>
              <a:buNone/>
              <a:defRPr sz="2800">
                <a:solidFill>
                  <a:schemeClr val="lt2"/>
                </a:solidFill>
                <a:latin typeface="Source Serif Pro"/>
                <a:ea typeface="Source Serif Pro"/>
                <a:cs typeface="Source Serif Pro"/>
                <a:sym typeface="Source Serif Pro"/>
              </a:defRPr>
            </a:lvl6pPr>
            <a:lvl7pPr lvl="6">
              <a:spcBef>
                <a:spcPts val="0"/>
              </a:spcBef>
              <a:spcAft>
                <a:spcPts val="0"/>
              </a:spcAft>
              <a:buClr>
                <a:schemeClr val="lt2"/>
              </a:buClr>
              <a:buSzPts val="2800"/>
              <a:buFont typeface="Source Serif Pro"/>
              <a:buNone/>
              <a:defRPr sz="2800">
                <a:solidFill>
                  <a:schemeClr val="lt2"/>
                </a:solidFill>
                <a:latin typeface="Source Serif Pro"/>
                <a:ea typeface="Source Serif Pro"/>
                <a:cs typeface="Source Serif Pro"/>
                <a:sym typeface="Source Serif Pro"/>
              </a:defRPr>
            </a:lvl7pPr>
            <a:lvl8pPr lvl="7">
              <a:spcBef>
                <a:spcPts val="0"/>
              </a:spcBef>
              <a:spcAft>
                <a:spcPts val="0"/>
              </a:spcAft>
              <a:buClr>
                <a:schemeClr val="lt2"/>
              </a:buClr>
              <a:buSzPts val="2800"/>
              <a:buFont typeface="Source Serif Pro"/>
              <a:buNone/>
              <a:defRPr sz="2800">
                <a:solidFill>
                  <a:schemeClr val="lt2"/>
                </a:solidFill>
                <a:latin typeface="Source Serif Pro"/>
                <a:ea typeface="Source Serif Pro"/>
                <a:cs typeface="Source Serif Pro"/>
                <a:sym typeface="Source Serif Pro"/>
              </a:defRPr>
            </a:lvl8pPr>
            <a:lvl9pPr lvl="8">
              <a:spcBef>
                <a:spcPts val="0"/>
              </a:spcBef>
              <a:spcAft>
                <a:spcPts val="0"/>
              </a:spcAft>
              <a:buClr>
                <a:schemeClr val="lt2"/>
              </a:buClr>
              <a:buSzPts val="2800"/>
              <a:buFont typeface="Source Serif Pro"/>
              <a:buNone/>
              <a:defRPr sz="2800">
                <a:solidFill>
                  <a:schemeClr val="lt2"/>
                </a:solidFill>
                <a:latin typeface="Source Serif Pro"/>
                <a:ea typeface="Source Serif Pro"/>
                <a:cs typeface="Source Serif Pro"/>
                <a:sym typeface="Source Serif Pr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8" r:id="rId6"/>
    <p:sldLayoutId id="2147483659" r:id="rId7"/>
    <p:sldLayoutId id="2147483660" r:id="rId8"/>
    <p:sldLayoutId id="2147483661" r:id="rId9"/>
    <p:sldLayoutId id="2147483663" r:id="rId10"/>
    <p:sldLayoutId id="2147483665" r:id="rId11"/>
    <p:sldLayoutId id="2147483667" r:id="rId12"/>
    <p:sldLayoutId id="2147483668" r:id="rId13"/>
    <p:sldLayoutId id="2147483675" r:id="rId14"/>
    <p:sldLayoutId id="2147483677"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15:clr>
            <a:srgbClr val="EA4335"/>
          </p15:clr>
        </p15:guide>
        <p15:guide id="3" pos="5760">
          <p15:clr>
            <a:srgbClr val="EA4335"/>
          </p15:clr>
        </p15:guide>
        <p15:guide id="4" pos="5311">
          <p15:clr>
            <a:srgbClr val="EA4335"/>
          </p15:clr>
        </p15:guide>
        <p15:guide id="5" pos="449">
          <p15:clr>
            <a:srgbClr val="EA4335"/>
          </p15:clr>
        </p15:guide>
        <p15:guide id="6" orient="horz" pos="1620">
          <p15:clr>
            <a:srgbClr val="EA4335"/>
          </p15:clr>
        </p15:guide>
        <p15:guide id="7" orient="horz" pos="340">
          <p15:clr>
            <a:srgbClr val="EA4335"/>
          </p15:clr>
        </p15:guide>
        <p15:guide id="8" orient="horz" pos="290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8" Type="http://schemas.openxmlformats.org/officeDocument/2006/relationships/image" Target="../media/image24.JPG"/><Relationship Id="rId13" Type="http://schemas.openxmlformats.org/officeDocument/2006/relationships/image" Target="../media/image29.JPG"/><Relationship Id="rId3" Type="http://schemas.openxmlformats.org/officeDocument/2006/relationships/image" Target="../media/image10.jpg"/><Relationship Id="rId7" Type="http://schemas.openxmlformats.org/officeDocument/2006/relationships/image" Target="../media/image23.JPG"/><Relationship Id="rId12" Type="http://schemas.openxmlformats.org/officeDocument/2006/relationships/image" Target="../media/image28.JP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22.JPG"/><Relationship Id="rId11" Type="http://schemas.openxmlformats.org/officeDocument/2006/relationships/image" Target="../media/image27.JPG"/><Relationship Id="rId5" Type="http://schemas.openxmlformats.org/officeDocument/2006/relationships/image" Target="../media/image21.JPG"/><Relationship Id="rId10" Type="http://schemas.openxmlformats.org/officeDocument/2006/relationships/image" Target="../media/image26.JPG"/><Relationship Id="rId4" Type="http://schemas.openxmlformats.org/officeDocument/2006/relationships/image" Target="../media/image20.JPG"/><Relationship Id="rId9" Type="http://schemas.openxmlformats.org/officeDocument/2006/relationships/image" Target="../media/image25.JPG"/></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30.jpeg"/></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31.jpeg"/></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32.jpeg"/></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33.jpeg"/></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34.jpe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8.svg"/><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5"/>
          <p:cNvSpPr txBox="1">
            <a:spLocks noGrp="1"/>
          </p:cNvSpPr>
          <p:nvPr>
            <p:ph type="ctrTitle"/>
          </p:nvPr>
        </p:nvSpPr>
        <p:spPr>
          <a:xfrm>
            <a:off x="311700" y="332637"/>
            <a:ext cx="8520600" cy="156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Planthora</a:t>
            </a:r>
            <a:endParaRPr b="1" dirty="0"/>
          </a:p>
        </p:txBody>
      </p:sp>
      <p:sp>
        <p:nvSpPr>
          <p:cNvPr id="4" name="Google Shape;360;p48">
            <a:extLst>
              <a:ext uri="{FF2B5EF4-FFF2-40B4-BE49-F238E27FC236}">
                <a16:creationId xmlns:a16="http://schemas.microsoft.com/office/drawing/2014/main" id="{8FEF9430-277F-4F13-A1CA-064A1CFAD59E}"/>
              </a:ext>
            </a:extLst>
          </p:cNvPr>
          <p:cNvSpPr/>
          <p:nvPr/>
        </p:nvSpPr>
        <p:spPr>
          <a:xfrm>
            <a:off x="3135627" y="2788920"/>
            <a:ext cx="2872740" cy="218622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endParaRPr dirty="0"/>
          </a:p>
        </p:txBody>
      </p:sp>
      <p:sp>
        <p:nvSpPr>
          <p:cNvPr id="5" name="Google Shape;203;p37">
            <a:extLst>
              <a:ext uri="{FF2B5EF4-FFF2-40B4-BE49-F238E27FC236}">
                <a16:creationId xmlns:a16="http://schemas.microsoft.com/office/drawing/2014/main" id="{DA290EF3-721E-4A98-A49B-293E5B59D70D}"/>
              </a:ext>
            </a:extLst>
          </p:cNvPr>
          <p:cNvSpPr txBox="1">
            <a:spLocks/>
          </p:cNvSpPr>
          <p:nvPr/>
        </p:nvSpPr>
        <p:spPr>
          <a:xfrm>
            <a:off x="2789698" y="3667187"/>
            <a:ext cx="356459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5200"/>
              <a:buFont typeface="Source Serif Pro"/>
              <a:buNone/>
              <a:defRPr sz="7200" b="1" i="0" u="none" strike="noStrike" cap="none">
                <a:solidFill>
                  <a:schemeClr val="lt1"/>
                </a:solidFill>
                <a:latin typeface="Source Serif Pro"/>
                <a:ea typeface="Source Serif Pro"/>
                <a:cs typeface="Source Serif Pro"/>
                <a:sym typeface="Source Serif Pro"/>
              </a:defRPr>
            </a:lvl1pPr>
            <a:lvl2pPr marR="0" lvl="1" algn="ctr" rtl="0">
              <a:lnSpc>
                <a:spcPct val="100000"/>
              </a:lnSpc>
              <a:spcBef>
                <a:spcPts val="0"/>
              </a:spcBef>
              <a:spcAft>
                <a:spcPts val="0"/>
              </a:spcAft>
              <a:buClr>
                <a:schemeClr val="lt2"/>
              </a:buClr>
              <a:buSzPts val="5200"/>
              <a:buFont typeface="Source Serif Pro"/>
              <a:buNone/>
              <a:defRPr sz="5200" b="0" i="0" u="none" strike="noStrike" cap="none">
                <a:solidFill>
                  <a:schemeClr val="lt2"/>
                </a:solidFill>
                <a:latin typeface="Source Serif Pro"/>
                <a:ea typeface="Source Serif Pro"/>
                <a:cs typeface="Source Serif Pro"/>
                <a:sym typeface="Source Serif Pro"/>
              </a:defRPr>
            </a:lvl2pPr>
            <a:lvl3pPr marR="0" lvl="2" algn="ctr" rtl="0">
              <a:lnSpc>
                <a:spcPct val="100000"/>
              </a:lnSpc>
              <a:spcBef>
                <a:spcPts val="0"/>
              </a:spcBef>
              <a:spcAft>
                <a:spcPts val="0"/>
              </a:spcAft>
              <a:buClr>
                <a:schemeClr val="lt2"/>
              </a:buClr>
              <a:buSzPts val="5200"/>
              <a:buFont typeface="Source Serif Pro"/>
              <a:buNone/>
              <a:defRPr sz="5200" b="0" i="0" u="none" strike="noStrike" cap="none">
                <a:solidFill>
                  <a:schemeClr val="lt2"/>
                </a:solidFill>
                <a:latin typeface="Source Serif Pro"/>
                <a:ea typeface="Source Serif Pro"/>
                <a:cs typeface="Source Serif Pro"/>
                <a:sym typeface="Source Serif Pro"/>
              </a:defRPr>
            </a:lvl3pPr>
            <a:lvl4pPr marR="0" lvl="3" algn="ctr" rtl="0">
              <a:lnSpc>
                <a:spcPct val="100000"/>
              </a:lnSpc>
              <a:spcBef>
                <a:spcPts val="0"/>
              </a:spcBef>
              <a:spcAft>
                <a:spcPts val="0"/>
              </a:spcAft>
              <a:buClr>
                <a:schemeClr val="lt2"/>
              </a:buClr>
              <a:buSzPts val="5200"/>
              <a:buFont typeface="Source Serif Pro"/>
              <a:buNone/>
              <a:defRPr sz="5200" b="0" i="0" u="none" strike="noStrike" cap="none">
                <a:solidFill>
                  <a:schemeClr val="lt2"/>
                </a:solidFill>
                <a:latin typeface="Source Serif Pro"/>
                <a:ea typeface="Source Serif Pro"/>
                <a:cs typeface="Source Serif Pro"/>
                <a:sym typeface="Source Serif Pro"/>
              </a:defRPr>
            </a:lvl4pPr>
            <a:lvl5pPr marR="0" lvl="4" algn="ctr" rtl="0">
              <a:lnSpc>
                <a:spcPct val="100000"/>
              </a:lnSpc>
              <a:spcBef>
                <a:spcPts val="0"/>
              </a:spcBef>
              <a:spcAft>
                <a:spcPts val="0"/>
              </a:spcAft>
              <a:buClr>
                <a:schemeClr val="lt2"/>
              </a:buClr>
              <a:buSzPts val="5200"/>
              <a:buFont typeface="Source Serif Pro"/>
              <a:buNone/>
              <a:defRPr sz="5200" b="0" i="0" u="none" strike="noStrike" cap="none">
                <a:solidFill>
                  <a:schemeClr val="lt2"/>
                </a:solidFill>
                <a:latin typeface="Source Serif Pro"/>
                <a:ea typeface="Source Serif Pro"/>
                <a:cs typeface="Source Serif Pro"/>
                <a:sym typeface="Source Serif Pro"/>
              </a:defRPr>
            </a:lvl5pPr>
            <a:lvl6pPr marR="0" lvl="5" algn="ctr" rtl="0">
              <a:lnSpc>
                <a:spcPct val="100000"/>
              </a:lnSpc>
              <a:spcBef>
                <a:spcPts val="0"/>
              </a:spcBef>
              <a:spcAft>
                <a:spcPts val="0"/>
              </a:spcAft>
              <a:buClr>
                <a:schemeClr val="lt2"/>
              </a:buClr>
              <a:buSzPts val="5200"/>
              <a:buFont typeface="Source Serif Pro"/>
              <a:buNone/>
              <a:defRPr sz="5200" b="0" i="0" u="none" strike="noStrike" cap="none">
                <a:solidFill>
                  <a:schemeClr val="lt2"/>
                </a:solidFill>
                <a:latin typeface="Source Serif Pro"/>
                <a:ea typeface="Source Serif Pro"/>
                <a:cs typeface="Source Serif Pro"/>
                <a:sym typeface="Source Serif Pro"/>
              </a:defRPr>
            </a:lvl6pPr>
            <a:lvl7pPr marR="0" lvl="6" algn="ctr" rtl="0">
              <a:lnSpc>
                <a:spcPct val="100000"/>
              </a:lnSpc>
              <a:spcBef>
                <a:spcPts val="0"/>
              </a:spcBef>
              <a:spcAft>
                <a:spcPts val="0"/>
              </a:spcAft>
              <a:buClr>
                <a:schemeClr val="lt2"/>
              </a:buClr>
              <a:buSzPts val="5200"/>
              <a:buFont typeface="Source Serif Pro"/>
              <a:buNone/>
              <a:defRPr sz="5200" b="0" i="0" u="none" strike="noStrike" cap="none">
                <a:solidFill>
                  <a:schemeClr val="lt2"/>
                </a:solidFill>
                <a:latin typeface="Source Serif Pro"/>
                <a:ea typeface="Source Serif Pro"/>
                <a:cs typeface="Source Serif Pro"/>
                <a:sym typeface="Source Serif Pro"/>
              </a:defRPr>
            </a:lvl7pPr>
            <a:lvl8pPr marR="0" lvl="7" algn="ctr" rtl="0">
              <a:lnSpc>
                <a:spcPct val="100000"/>
              </a:lnSpc>
              <a:spcBef>
                <a:spcPts val="0"/>
              </a:spcBef>
              <a:spcAft>
                <a:spcPts val="0"/>
              </a:spcAft>
              <a:buClr>
                <a:schemeClr val="lt2"/>
              </a:buClr>
              <a:buSzPts val="5200"/>
              <a:buFont typeface="Source Serif Pro"/>
              <a:buNone/>
              <a:defRPr sz="5200" b="0" i="0" u="none" strike="noStrike" cap="none">
                <a:solidFill>
                  <a:schemeClr val="lt2"/>
                </a:solidFill>
                <a:latin typeface="Source Serif Pro"/>
                <a:ea typeface="Source Serif Pro"/>
                <a:cs typeface="Source Serif Pro"/>
                <a:sym typeface="Source Serif Pro"/>
              </a:defRPr>
            </a:lvl8pPr>
            <a:lvl9pPr marR="0" lvl="8" algn="ctr" rtl="0">
              <a:lnSpc>
                <a:spcPct val="100000"/>
              </a:lnSpc>
              <a:spcBef>
                <a:spcPts val="0"/>
              </a:spcBef>
              <a:spcAft>
                <a:spcPts val="0"/>
              </a:spcAft>
              <a:buClr>
                <a:schemeClr val="lt2"/>
              </a:buClr>
              <a:buSzPts val="5200"/>
              <a:buFont typeface="Source Serif Pro"/>
              <a:buNone/>
              <a:defRPr sz="5200" b="0" i="0" u="none" strike="noStrike" cap="none">
                <a:solidFill>
                  <a:schemeClr val="lt2"/>
                </a:solidFill>
                <a:latin typeface="Source Serif Pro"/>
                <a:ea typeface="Source Serif Pro"/>
                <a:cs typeface="Source Serif Pro"/>
                <a:sym typeface="Source Serif Pro"/>
              </a:defRPr>
            </a:lvl9pPr>
          </a:lstStyle>
          <a:p>
            <a:r>
              <a:rPr lang="en-IN" sz="2400" dirty="0">
                <a:solidFill>
                  <a:schemeClr val="tx2">
                    <a:lumMod val="90000"/>
                    <a:lumOff val="10000"/>
                  </a:schemeClr>
                </a:solidFill>
              </a:rPr>
              <a:t>Our Guide</a:t>
            </a:r>
          </a:p>
        </p:txBody>
      </p:sp>
      <p:sp>
        <p:nvSpPr>
          <p:cNvPr id="7" name="Google Shape;183;p35">
            <a:extLst>
              <a:ext uri="{FF2B5EF4-FFF2-40B4-BE49-F238E27FC236}">
                <a16:creationId xmlns:a16="http://schemas.microsoft.com/office/drawing/2014/main" id="{CED70F5D-720D-4CB9-A9AB-4B8D03155E9B}"/>
              </a:ext>
            </a:extLst>
          </p:cNvPr>
          <p:cNvSpPr txBox="1">
            <a:spLocks/>
          </p:cNvSpPr>
          <p:nvPr/>
        </p:nvSpPr>
        <p:spPr>
          <a:xfrm>
            <a:off x="2419347" y="4219945"/>
            <a:ext cx="4305300" cy="472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Open Sans"/>
              <a:buNone/>
              <a:defRPr sz="2000" b="0" i="0" u="none" strike="noStrike" cap="none">
                <a:solidFill>
                  <a:schemeClr val="accent4"/>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dk2"/>
              </a:buClr>
              <a:buSzPts val="2800"/>
              <a:buFont typeface="Open Sans"/>
              <a:buNone/>
              <a:defRPr sz="2800" b="0" i="0" u="none" strike="noStrike" cap="none">
                <a:solidFill>
                  <a:schemeClr val="dk2"/>
                </a:solidFill>
                <a:latin typeface="Open Sans"/>
                <a:ea typeface="Open Sans"/>
                <a:cs typeface="Open Sans"/>
                <a:sym typeface="Open Sans"/>
              </a:defRPr>
            </a:lvl2pPr>
            <a:lvl3pPr marL="1371600" marR="0" lvl="2" indent="-317500" algn="ctr" rtl="0">
              <a:lnSpc>
                <a:spcPct val="100000"/>
              </a:lnSpc>
              <a:spcBef>
                <a:spcPts val="0"/>
              </a:spcBef>
              <a:spcAft>
                <a:spcPts val="0"/>
              </a:spcAft>
              <a:buClr>
                <a:schemeClr val="dk2"/>
              </a:buClr>
              <a:buSzPts val="2800"/>
              <a:buFont typeface="Open Sans"/>
              <a:buNone/>
              <a:defRPr sz="2800" b="0" i="0" u="none" strike="noStrike" cap="none">
                <a:solidFill>
                  <a:schemeClr val="dk2"/>
                </a:solidFill>
                <a:latin typeface="Open Sans"/>
                <a:ea typeface="Open Sans"/>
                <a:cs typeface="Open Sans"/>
                <a:sym typeface="Open Sans"/>
              </a:defRPr>
            </a:lvl3pPr>
            <a:lvl4pPr marL="1828800" marR="0" lvl="3" indent="-317500" algn="ctr" rtl="0">
              <a:lnSpc>
                <a:spcPct val="100000"/>
              </a:lnSpc>
              <a:spcBef>
                <a:spcPts val="0"/>
              </a:spcBef>
              <a:spcAft>
                <a:spcPts val="0"/>
              </a:spcAft>
              <a:buClr>
                <a:schemeClr val="dk2"/>
              </a:buClr>
              <a:buSzPts val="2800"/>
              <a:buFont typeface="Open Sans"/>
              <a:buNone/>
              <a:defRPr sz="2800" b="0" i="0" u="none" strike="noStrike" cap="none">
                <a:solidFill>
                  <a:schemeClr val="dk2"/>
                </a:solidFill>
                <a:latin typeface="Open Sans"/>
                <a:ea typeface="Open Sans"/>
                <a:cs typeface="Open Sans"/>
                <a:sym typeface="Open Sans"/>
              </a:defRPr>
            </a:lvl4pPr>
            <a:lvl5pPr marL="2286000" marR="0" lvl="4" indent="-317500" algn="ctr" rtl="0">
              <a:lnSpc>
                <a:spcPct val="100000"/>
              </a:lnSpc>
              <a:spcBef>
                <a:spcPts val="0"/>
              </a:spcBef>
              <a:spcAft>
                <a:spcPts val="0"/>
              </a:spcAft>
              <a:buClr>
                <a:schemeClr val="dk2"/>
              </a:buClr>
              <a:buSzPts val="2800"/>
              <a:buFont typeface="Open Sans"/>
              <a:buNone/>
              <a:defRPr sz="2800" b="0" i="0" u="none" strike="noStrike" cap="none">
                <a:solidFill>
                  <a:schemeClr val="dk2"/>
                </a:solidFill>
                <a:latin typeface="Open Sans"/>
                <a:ea typeface="Open Sans"/>
                <a:cs typeface="Open Sans"/>
                <a:sym typeface="Open Sans"/>
              </a:defRPr>
            </a:lvl5pPr>
            <a:lvl6pPr marL="2743200" marR="0" lvl="5" indent="-317500" algn="ctr" rtl="0">
              <a:lnSpc>
                <a:spcPct val="100000"/>
              </a:lnSpc>
              <a:spcBef>
                <a:spcPts val="0"/>
              </a:spcBef>
              <a:spcAft>
                <a:spcPts val="0"/>
              </a:spcAft>
              <a:buClr>
                <a:schemeClr val="dk2"/>
              </a:buClr>
              <a:buSzPts val="2800"/>
              <a:buFont typeface="Open Sans"/>
              <a:buNone/>
              <a:defRPr sz="2800" b="0" i="0" u="none" strike="noStrike" cap="none">
                <a:solidFill>
                  <a:schemeClr val="dk2"/>
                </a:solidFill>
                <a:latin typeface="Open Sans"/>
                <a:ea typeface="Open Sans"/>
                <a:cs typeface="Open Sans"/>
                <a:sym typeface="Open Sans"/>
              </a:defRPr>
            </a:lvl6pPr>
            <a:lvl7pPr marL="3200400" marR="0" lvl="6" indent="-317500" algn="ctr" rtl="0">
              <a:lnSpc>
                <a:spcPct val="100000"/>
              </a:lnSpc>
              <a:spcBef>
                <a:spcPts val="0"/>
              </a:spcBef>
              <a:spcAft>
                <a:spcPts val="0"/>
              </a:spcAft>
              <a:buClr>
                <a:schemeClr val="dk2"/>
              </a:buClr>
              <a:buSzPts val="2800"/>
              <a:buFont typeface="Open Sans"/>
              <a:buNone/>
              <a:defRPr sz="2800" b="0" i="0" u="none" strike="noStrike" cap="none">
                <a:solidFill>
                  <a:schemeClr val="dk2"/>
                </a:solidFill>
                <a:latin typeface="Open Sans"/>
                <a:ea typeface="Open Sans"/>
                <a:cs typeface="Open Sans"/>
                <a:sym typeface="Open Sans"/>
              </a:defRPr>
            </a:lvl7pPr>
            <a:lvl8pPr marL="3657600" marR="0" lvl="7" indent="-317500" algn="ctr" rtl="0">
              <a:lnSpc>
                <a:spcPct val="100000"/>
              </a:lnSpc>
              <a:spcBef>
                <a:spcPts val="0"/>
              </a:spcBef>
              <a:spcAft>
                <a:spcPts val="0"/>
              </a:spcAft>
              <a:buClr>
                <a:schemeClr val="dk2"/>
              </a:buClr>
              <a:buSzPts val="2800"/>
              <a:buFont typeface="Open Sans"/>
              <a:buNone/>
              <a:defRPr sz="2800" b="0" i="0" u="none" strike="noStrike" cap="none">
                <a:solidFill>
                  <a:schemeClr val="dk2"/>
                </a:solidFill>
                <a:latin typeface="Open Sans"/>
                <a:ea typeface="Open Sans"/>
                <a:cs typeface="Open Sans"/>
                <a:sym typeface="Open Sans"/>
              </a:defRPr>
            </a:lvl8pPr>
            <a:lvl9pPr marL="4114800" marR="0" lvl="8" indent="-317500" algn="ctr" rtl="0">
              <a:lnSpc>
                <a:spcPct val="100000"/>
              </a:lnSpc>
              <a:spcBef>
                <a:spcPts val="0"/>
              </a:spcBef>
              <a:spcAft>
                <a:spcPts val="0"/>
              </a:spcAft>
              <a:buClr>
                <a:schemeClr val="dk2"/>
              </a:buClr>
              <a:buSzPts val="2800"/>
              <a:buFont typeface="Open Sans"/>
              <a:buNone/>
              <a:defRPr sz="2800" b="0" i="0" u="none" strike="noStrike" cap="none">
                <a:solidFill>
                  <a:schemeClr val="dk2"/>
                </a:solidFill>
                <a:latin typeface="Open Sans"/>
                <a:ea typeface="Open Sans"/>
                <a:cs typeface="Open Sans"/>
                <a:sym typeface="Open Sans"/>
              </a:defRPr>
            </a:lvl9pPr>
          </a:lstStyle>
          <a:p>
            <a:pPr marL="0" indent="0"/>
            <a:r>
              <a:rPr lang="en-US" dirty="0">
                <a:solidFill>
                  <a:schemeClr val="bg2">
                    <a:lumMod val="75000"/>
                    <a:lumOff val="25000"/>
                  </a:schemeClr>
                </a:solidFill>
                <a:latin typeface="Source Serif Pro" panose="02040603050405020204" pitchFamily="18" charset="0"/>
                <a:ea typeface="Source Serif Pro" panose="02040603050405020204" pitchFamily="18" charset="0"/>
              </a:rPr>
              <a:t>Mr. Manikandan M</a:t>
            </a:r>
          </a:p>
          <a:p>
            <a:pPr marL="0" indent="0"/>
            <a:endParaRPr lang="en-US" dirty="0"/>
          </a:p>
        </p:txBody>
      </p:sp>
      <p:pic>
        <p:nvPicPr>
          <p:cNvPr id="3" name="Graphic 2" descr="Professor">
            <a:extLst>
              <a:ext uri="{FF2B5EF4-FFF2-40B4-BE49-F238E27FC236}">
                <a16:creationId xmlns:a16="http://schemas.microsoft.com/office/drawing/2014/main" id="{C5E8AB57-397B-4783-A08E-3F1CBA233B6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38622" y="3000437"/>
            <a:ext cx="666750" cy="666750"/>
          </a:xfrm>
          <a:prstGeom prst="rect">
            <a:avLst/>
          </a:prstGeom>
        </p:spPr>
      </p:pic>
      <p:sp>
        <p:nvSpPr>
          <p:cNvPr id="8" name="Google Shape;212;p38">
            <a:extLst>
              <a:ext uri="{FF2B5EF4-FFF2-40B4-BE49-F238E27FC236}">
                <a16:creationId xmlns:a16="http://schemas.microsoft.com/office/drawing/2014/main" id="{B984D297-5963-4612-8DAA-BA4ABE0010AA}"/>
              </a:ext>
            </a:extLst>
          </p:cNvPr>
          <p:cNvSpPr/>
          <p:nvPr/>
        </p:nvSpPr>
        <p:spPr>
          <a:xfrm>
            <a:off x="1414463" y="1730376"/>
            <a:ext cx="6472237" cy="472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 name="Google Shape;183;p35">
            <a:extLst>
              <a:ext uri="{FF2B5EF4-FFF2-40B4-BE49-F238E27FC236}">
                <a16:creationId xmlns:a16="http://schemas.microsoft.com/office/drawing/2014/main" id="{8D4D1C66-15A6-41F3-97E3-CF3304DF9472}"/>
              </a:ext>
            </a:extLst>
          </p:cNvPr>
          <p:cNvSpPr txBox="1">
            <a:spLocks noGrp="1"/>
          </p:cNvSpPr>
          <p:nvPr>
            <p:ph type="subTitle" idx="1"/>
          </p:nvPr>
        </p:nvSpPr>
        <p:spPr>
          <a:xfrm>
            <a:off x="376238" y="1730375"/>
            <a:ext cx="8520112" cy="4730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2">
                    <a:lumMod val="75000"/>
                    <a:lumOff val="25000"/>
                  </a:schemeClr>
                </a:solidFill>
                <a:latin typeface="Source Serif Pro" panose="02040603050405020204" pitchFamily="18" charset="0"/>
                <a:ea typeface="Source Serif Pro" panose="02040603050405020204" pitchFamily="18" charset="0"/>
              </a:rPr>
              <a:t>Identifies and Provides Treatment For Plant’s Diseases</a:t>
            </a:r>
            <a:endParaRPr dirty="0">
              <a:solidFill>
                <a:schemeClr val="tx2">
                  <a:lumMod val="75000"/>
                  <a:lumOff val="25000"/>
                </a:schemeClr>
              </a:solidFill>
              <a:latin typeface="Source Serif Pro" panose="02040603050405020204" pitchFamily="18" charset="0"/>
              <a:ea typeface="Source Serif Pro" panose="02040603050405020204" pitchFamily="18" charset="0"/>
            </a:endParaRPr>
          </a:p>
          <a:p>
            <a:pPr marL="0" lvl="0" indent="0" algn="ctr"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0"/>
        <p:cNvGrpSpPr/>
        <p:nvPr/>
      </p:nvGrpSpPr>
      <p:grpSpPr>
        <a:xfrm>
          <a:off x="0" y="0"/>
          <a:ext cx="0" cy="0"/>
          <a:chOff x="0" y="0"/>
          <a:chExt cx="0" cy="0"/>
        </a:xfrm>
      </p:grpSpPr>
      <p:sp>
        <p:nvSpPr>
          <p:cNvPr id="281" name="Google Shape;281;p44"/>
          <p:cNvSpPr txBox="1">
            <a:spLocks noGrp="1"/>
          </p:cNvSpPr>
          <p:nvPr>
            <p:ph type="title"/>
          </p:nvPr>
        </p:nvSpPr>
        <p:spPr>
          <a:xfrm>
            <a:off x="4572000" y="1609350"/>
            <a:ext cx="3946500" cy="192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latin typeface="Source Serif Pro" panose="02040603050405020204" pitchFamily="18" charset="0"/>
                <a:ea typeface="Source Serif Pro" panose="02040603050405020204" pitchFamily="18" charset="0"/>
                <a:cs typeface="Open Sans" panose="020B0606030504020204" pitchFamily="34" charset="0"/>
              </a:rPr>
              <a:t>Requirement</a:t>
            </a:r>
            <a:r>
              <a:rPr lang="en" sz="4400" dirty="0">
                <a:latin typeface="Open Sans" panose="020B0606030504020204" pitchFamily="34" charset="0"/>
                <a:ea typeface="Open Sans" panose="020B0606030504020204" pitchFamily="34" charset="0"/>
                <a:cs typeface="Open Sans" panose="020B0606030504020204" pitchFamily="34" charset="0"/>
              </a:rPr>
              <a:t> </a:t>
            </a:r>
            <a:r>
              <a:rPr lang="en" sz="4400" dirty="0">
                <a:latin typeface="Source Serif Pro" panose="02040603050405020204" pitchFamily="18" charset="0"/>
                <a:ea typeface="Source Serif Pro" panose="02040603050405020204" pitchFamily="18" charset="0"/>
                <a:cs typeface="Open Sans" panose="020B0606030504020204" pitchFamily="34" charset="0"/>
              </a:rPr>
              <a:t>Analysis</a:t>
            </a:r>
            <a:endParaRPr sz="4400" dirty="0">
              <a:latin typeface="Source Serif Pro" panose="02040603050405020204" pitchFamily="18" charset="0"/>
              <a:ea typeface="Source Serif Pro" panose="02040603050405020204" pitchFamily="18" charset="0"/>
              <a:cs typeface="Open Sans" panose="020B0606030504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52"/>
        <p:cNvGrpSpPr/>
        <p:nvPr/>
      </p:nvGrpSpPr>
      <p:grpSpPr>
        <a:xfrm>
          <a:off x="0" y="0"/>
          <a:ext cx="0" cy="0"/>
          <a:chOff x="0" y="0"/>
          <a:chExt cx="0" cy="0"/>
        </a:xfrm>
      </p:grpSpPr>
      <p:pic>
        <p:nvPicPr>
          <p:cNvPr id="453" name="Google Shape;453;p55"/>
          <p:cNvPicPr preferRelativeResize="0"/>
          <p:nvPr/>
        </p:nvPicPr>
        <p:blipFill rotWithShape="1">
          <a:blip r:embed="rId3">
            <a:alphaModFix/>
          </a:blip>
          <a:srcRect l="24408" r="18159"/>
          <a:stretch/>
        </p:blipFill>
        <p:spPr>
          <a:xfrm>
            <a:off x="0" y="-33475"/>
            <a:ext cx="4495951" cy="5244476"/>
          </a:xfrm>
          <a:prstGeom prst="rect">
            <a:avLst/>
          </a:prstGeom>
          <a:noFill/>
          <a:ln>
            <a:noFill/>
          </a:ln>
        </p:spPr>
      </p:pic>
      <p:pic>
        <p:nvPicPr>
          <p:cNvPr id="454" name="Google Shape;454;p55"/>
          <p:cNvPicPr preferRelativeResize="0"/>
          <p:nvPr/>
        </p:nvPicPr>
        <p:blipFill rotWithShape="1">
          <a:blip r:embed="rId4">
            <a:alphaModFix/>
          </a:blip>
          <a:srcRect l="20796" r="21772"/>
          <a:stretch/>
        </p:blipFill>
        <p:spPr>
          <a:xfrm>
            <a:off x="4648325" y="-86815"/>
            <a:ext cx="4495951" cy="5244476"/>
          </a:xfrm>
          <a:prstGeom prst="rect">
            <a:avLst/>
          </a:prstGeom>
          <a:noFill/>
          <a:ln>
            <a:noFill/>
          </a:ln>
        </p:spPr>
      </p:pic>
      <p:sp>
        <p:nvSpPr>
          <p:cNvPr id="455" name="Google Shape;455;p55"/>
          <p:cNvSpPr/>
          <p:nvPr/>
        </p:nvSpPr>
        <p:spPr>
          <a:xfrm>
            <a:off x="250031" y="253838"/>
            <a:ext cx="3943350" cy="4711067"/>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55"/>
          <p:cNvSpPr/>
          <p:nvPr/>
        </p:nvSpPr>
        <p:spPr>
          <a:xfrm>
            <a:off x="4954884" y="253837"/>
            <a:ext cx="3939085" cy="4711067"/>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55"/>
          <p:cNvSpPr txBox="1">
            <a:spLocks noGrp="1"/>
          </p:cNvSpPr>
          <p:nvPr>
            <p:ph type="title"/>
          </p:nvPr>
        </p:nvSpPr>
        <p:spPr>
          <a:xfrm>
            <a:off x="1349358" y="356976"/>
            <a:ext cx="2369516" cy="54644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Hardware</a:t>
            </a:r>
            <a:endParaRPr sz="3200" dirty="0"/>
          </a:p>
        </p:txBody>
      </p:sp>
      <p:sp>
        <p:nvSpPr>
          <p:cNvPr id="458" name="Google Shape;458;p55"/>
          <p:cNvSpPr txBox="1">
            <a:spLocks noGrp="1"/>
          </p:cNvSpPr>
          <p:nvPr>
            <p:ph type="subTitle" idx="1"/>
          </p:nvPr>
        </p:nvSpPr>
        <p:spPr>
          <a:xfrm>
            <a:off x="55530" y="953755"/>
            <a:ext cx="3605689" cy="3282205"/>
          </a:xfrm>
          <a:prstGeom prst="rect">
            <a:avLst/>
          </a:prstGeom>
        </p:spPr>
        <p:txBody>
          <a:bodyPr spcFirstLastPara="1" wrap="square" lIns="91425" tIns="91425" rIns="91425" bIns="91425" anchor="ctr" anchorCtr="0">
            <a:noAutofit/>
          </a:bodyPr>
          <a:lstStyle/>
          <a:p>
            <a:pPr algn="l">
              <a:lnSpc>
                <a:spcPct val="107000"/>
              </a:lnSpc>
              <a:spcAft>
                <a:spcPts val="800"/>
              </a:spcAft>
            </a:pPr>
            <a:r>
              <a:rPr lang="en-US" sz="1400" b="0" dirty="0">
                <a:effectLst/>
                <a:latin typeface="Source Serif Pro" panose="02040603050405020204" pitchFamily="18" charset="0"/>
                <a:ea typeface="Source Serif Pro" panose="02040603050405020204" pitchFamily="18" charset="0"/>
                <a:cs typeface="Open Sans" panose="020B0606030504020204" pitchFamily="34" charset="0"/>
              </a:rPr>
              <a:t>	</a:t>
            </a:r>
            <a:r>
              <a:rPr lang="en-US"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As our idea would require multiple machine-learning models, we would benefit with a powerful GPU in our system. </a:t>
            </a:r>
            <a:br>
              <a:rPr lang="en-US"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br>
            <a:r>
              <a:rPr lang="en-US"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A camera that provides decent picture quality would benefit us in project to determine the leaf and its disease.</a:t>
            </a:r>
            <a:br>
              <a:rPr lang="en-US"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br>
            <a:r>
              <a:rPr lang="en-US"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Due to number of images, RAM(16-32 GB) is required. </a:t>
            </a:r>
            <a:br>
              <a:rPr lang="en-US"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br>
            <a:r>
              <a:rPr lang="en-US"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Processor i5 or higher is recommended for better performance.</a:t>
            </a:r>
            <a:endParaRPr lang="en-IN"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endParaRPr>
          </a:p>
        </p:txBody>
      </p:sp>
      <p:sp>
        <p:nvSpPr>
          <p:cNvPr id="459" name="Google Shape;459;p55"/>
          <p:cNvSpPr txBox="1">
            <a:spLocks noGrp="1"/>
          </p:cNvSpPr>
          <p:nvPr>
            <p:ph type="title" idx="2"/>
          </p:nvPr>
        </p:nvSpPr>
        <p:spPr>
          <a:xfrm>
            <a:off x="5973243" y="225341"/>
            <a:ext cx="2494061" cy="80971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Software</a:t>
            </a:r>
            <a:endParaRPr sz="3200" dirty="0"/>
          </a:p>
        </p:txBody>
      </p:sp>
      <p:sp>
        <p:nvSpPr>
          <p:cNvPr id="460" name="Google Shape;460;p55"/>
          <p:cNvSpPr txBox="1">
            <a:spLocks noGrp="1"/>
          </p:cNvSpPr>
          <p:nvPr>
            <p:ph type="subTitle" idx="3"/>
          </p:nvPr>
        </p:nvSpPr>
        <p:spPr>
          <a:xfrm>
            <a:off x="4704577" y="1848069"/>
            <a:ext cx="3563359" cy="3282205"/>
          </a:xfrm>
          <a:prstGeom prst="rect">
            <a:avLst/>
          </a:prstGeom>
        </p:spPr>
        <p:txBody>
          <a:bodyPr spcFirstLastPara="1" wrap="square" lIns="91425" tIns="91425" rIns="91425" bIns="91425" anchor="ctr" anchorCtr="0">
            <a:noAutofit/>
          </a:bodyPr>
          <a:lstStyle/>
          <a:p>
            <a:pPr algn="l">
              <a:lnSpc>
                <a:spcPct val="107000"/>
              </a:lnSpc>
              <a:spcAft>
                <a:spcPts val="80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	</a:t>
            </a:r>
            <a:r>
              <a:rPr lang="en-US" sz="1400" b="0" dirty="0">
                <a:effectLst/>
                <a:latin typeface="Source Serif Pro" panose="02040603050405020204" pitchFamily="18" charset="0"/>
                <a:ea typeface="Source Serif Pro" panose="02040603050405020204" pitchFamily="18" charset="0"/>
                <a:cs typeface="Open Sans" panose="020B0606030504020204" pitchFamily="34" charset="0"/>
              </a:rPr>
              <a:t>We would be using multiple machine learning models, probably be written in –</a:t>
            </a:r>
          </a:p>
          <a:p>
            <a:pPr lvl="1" algn="l">
              <a:lnSpc>
                <a:spcPct val="107000"/>
              </a:lnSpc>
              <a:spcAft>
                <a:spcPts val="800"/>
              </a:spcAft>
              <a:buFont typeface="Arial" panose="020B0604020202020204" pitchFamily="34" charset="0"/>
              <a:buChar char="•"/>
            </a:pPr>
            <a:r>
              <a:rPr lang="en-IN"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Choice of deep learning architecture: AlexNet or GoogleNet or PNN or CNN</a:t>
            </a:r>
          </a:p>
          <a:p>
            <a:pPr lvl="1" algn="l">
              <a:lnSpc>
                <a:spcPct val="107000"/>
              </a:lnSpc>
              <a:spcAft>
                <a:spcPts val="800"/>
              </a:spcAft>
              <a:buFont typeface="Arial" panose="020B0604020202020204" pitchFamily="34" charset="0"/>
              <a:buChar char="•"/>
            </a:pPr>
            <a:r>
              <a:rPr lang="en-IN"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Python libraries –</a:t>
            </a:r>
          </a:p>
          <a:p>
            <a:pPr lvl="2" algn="l">
              <a:lnSpc>
                <a:spcPct val="107000"/>
              </a:lnSpc>
              <a:spcAft>
                <a:spcPts val="800"/>
              </a:spcAft>
              <a:buFont typeface="Arial" panose="020B0604020202020204" pitchFamily="34" charset="0"/>
              <a:buChar char="•"/>
            </a:pPr>
            <a:r>
              <a:rPr lang="en-IN"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TensorFlow == 2.3.1</a:t>
            </a:r>
          </a:p>
          <a:p>
            <a:pPr lvl="2" algn="l">
              <a:lnSpc>
                <a:spcPct val="107000"/>
              </a:lnSpc>
              <a:spcAft>
                <a:spcPts val="800"/>
              </a:spcAft>
              <a:buFont typeface="Arial" panose="020B0604020202020204" pitchFamily="34" charset="0"/>
              <a:buChar char="•"/>
            </a:pPr>
            <a:r>
              <a:rPr lang="en-IN"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NumPy == 1.18.5</a:t>
            </a:r>
            <a:endParaRPr lang="en-IN" sz="1400" b="0" dirty="0">
              <a:solidFill>
                <a:schemeClr val="accent1">
                  <a:lumMod val="75000"/>
                </a:schemeClr>
              </a:solidFill>
              <a:latin typeface="Source Serif Pro" panose="02040603050405020204" pitchFamily="18" charset="0"/>
              <a:ea typeface="Source Serif Pro" panose="02040603050405020204" pitchFamily="18" charset="0"/>
              <a:cs typeface="Open Sans" panose="020B0606030504020204" pitchFamily="34" charset="0"/>
            </a:endParaRPr>
          </a:p>
          <a:p>
            <a:pPr lvl="2" algn="l">
              <a:lnSpc>
                <a:spcPct val="107000"/>
              </a:lnSpc>
              <a:spcAft>
                <a:spcPts val="800"/>
              </a:spcAft>
              <a:buFont typeface="Arial" panose="020B0604020202020204" pitchFamily="34" charset="0"/>
              <a:buChar char="•"/>
            </a:pPr>
            <a:r>
              <a:rPr lang="en-IN"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Pandas </a:t>
            </a:r>
          </a:p>
          <a:p>
            <a:pPr lvl="2" algn="l">
              <a:lnSpc>
                <a:spcPct val="107000"/>
              </a:lnSpc>
              <a:spcAft>
                <a:spcPts val="800"/>
              </a:spcAft>
              <a:buFont typeface="Arial" panose="020B0604020202020204" pitchFamily="34" charset="0"/>
              <a:buChar char="•"/>
            </a:pPr>
            <a:r>
              <a:rPr lang="en-IN"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Matplotlib == 3.3.2</a:t>
            </a:r>
          </a:p>
          <a:p>
            <a:pPr lvl="2" algn="l">
              <a:lnSpc>
                <a:spcPct val="107000"/>
              </a:lnSpc>
              <a:spcAft>
                <a:spcPts val="800"/>
              </a:spcAft>
              <a:buFont typeface="Arial" panose="020B0604020202020204" pitchFamily="34" charset="0"/>
              <a:buChar char="•"/>
            </a:pPr>
            <a:r>
              <a:rPr lang="en-IN"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rPr>
              <a:t>Scikit Learn == 0.0</a:t>
            </a:r>
          </a:p>
          <a:p>
            <a:pPr lvl="2" algn="l">
              <a:lnSpc>
                <a:spcPct val="107000"/>
              </a:lnSpc>
              <a:spcAft>
                <a:spcPts val="800"/>
              </a:spcAft>
              <a:buFont typeface="Arial" panose="020B0604020202020204" pitchFamily="34" charset="0"/>
              <a:buChar char="•"/>
            </a:pPr>
            <a:r>
              <a:rPr lang="en-IN" sz="1400" b="0" dirty="0" err="1">
                <a:solidFill>
                  <a:schemeClr val="accent1">
                    <a:lumMod val="75000"/>
                  </a:schemeClr>
                </a:solidFill>
                <a:latin typeface="Source Serif Pro" panose="02040603050405020204" pitchFamily="18" charset="0"/>
                <a:ea typeface="Source Serif Pro" panose="02040603050405020204" pitchFamily="18" charset="0"/>
                <a:cs typeface="Open Sans" panose="020B0606030504020204" pitchFamily="34" charset="0"/>
              </a:rPr>
              <a:t>PyTorch</a:t>
            </a:r>
            <a:r>
              <a:rPr lang="en-IN" sz="1400" b="0" dirty="0">
                <a:solidFill>
                  <a:schemeClr val="accent1">
                    <a:lumMod val="75000"/>
                  </a:schemeClr>
                </a:solidFill>
                <a:latin typeface="Source Serif Pro" panose="02040603050405020204" pitchFamily="18" charset="0"/>
                <a:ea typeface="Source Serif Pro" panose="02040603050405020204" pitchFamily="18" charset="0"/>
                <a:cs typeface="Open Sans" panose="020B0606030504020204" pitchFamily="34" charset="0"/>
              </a:rPr>
              <a:t> == 1.8.0</a:t>
            </a:r>
          </a:p>
          <a:p>
            <a:pPr lvl="2" algn="l">
              <a:lnSpc>
                <a:spcPct val="107000"/>
              </a:lnSpc>
              <a:spcAft>
                <a:spcPts val="800"/>
              </a:spcAft>
              <a:buFont typeface="Arial" panose="020B0604020202020204" pitchFamily="34" charset="0"/>
              <a:buChar char="•"/>
            </a:pPr>
            <a:endParaRPr lang="en-IN"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endParaRPr>
          </a:p>
          <a:p>
            <a:pPr marL="1054100" lvl="2" indent="0" algn="l">
              <a:lnSpc>
                <a:spcPct val="107000"/>
              </a:lnSpc>
              <a:spcAft>
                <a:spcPts val="800"/>
              </a:spcAft>
            </a:pPr>
            <a:endParaRPr lang="en-US" sz="1400" b="0" dirty="0">
              <a:solidFill>
                <a:schemeClr val="accent1">
                  <a:lumMod val="75000"/>
                </a:schemeClr>
              </a:solidFill>
              <a:effectLst/>
              <a:latin typeface="Source Serif Pro" panose="02040603050405020204" pitchFamily="18" charset="0"/>
              <a:ea typeface="Source Serif Pro" panose="02040603050405020204" pitchFamily="18" charset="0"/>
              <a:cs typeface="Open Sans" panose="020B0606030504020204" pitchFamily="34" charset="0"/>
            </a:endParaRPr>
          </a:p>
          <a:p>
            <a:pPr algn="l">
              <a:lnSpc>
                <a:spcPct val="107000"/>
              </a:lnSpc>
              <a:spcAft>
                <a:spcPts val="800"/>
              </a:spcAft>
            </a:pPr>
            <a:endParaRPr lang="en-IN" sz="1400" b="0" dirty="0">
              <a:effectLst/>
              <a:latin typeface="Source Serif Pro" panose="02040603050405020204" pitchFamily="18" charset="0"/>
              <a:ea typeface="Source Serif Pro" panose="02040603050405020204" pitchFamily="18" charset="0"/>
              <a:cs typeface="Open Sans" panose="020B0606030504020204" pitchFamily="34" charset="0"/>
            </a:endParaRPr>
          </a:p>
          <a:p>
            <a:pPr>
              <a:lnSpc>
                <a:spcPct val="107000"/>
              </a:lnSpc>
              <a:spcAft>
                <a:spcPts val="800"/>
              </a:spcAft>
            </a:pPr>
            <a:r>
              <a:rPr lang="en-US" sz="1400" dirty="0">
                <a:effectLst/>
                <a:latin typeface="Source Serif Pro" panose="02040603050405020204" pitchFamily="18" charset="0"/>
                <a:ea typeface="Source Serif Pro" panose="02040603050405020204" pitchFamily="18" charset="0"/>
                <a:cs typeface="Times New Roman" panose="02020603050405020304" pitchFamily="18" charset="0"/>
              </a:rPr>
              <a:t> </a:t>
            </a:r>
            <a:endParaRPr lang="en-IN" sz="1400" dirty="0">
              <a:effectLst/>
              <a:latin typeface="Source Serif Pro" panose="02040603050405020204" pitchFamily="18" charset="0"/>
              <a:ea typeface="Source Serif Pro" panose="02040603050405020204" pitchFamily="18" charset="0"/>
              <a:cs typeface="Times New Roman" panose="02020603050405020304" pitchFamily="18" charset="0"/>
            </a:endParaRPr>
          </a:p>
        </p:txBody>
      </p:sp>
      <p:sp>
        <p:nvSpPr>
          <p:cNvPr id="461" name="Google Shape;461;p55"/>
          <p:cNvSpPr/>
          <p:nvPr/>
        </p:nvSpPr>
        <p:spPr>
          <a:xfrm>
            <a:off x="604937" y="464566"/>
            <a:ext cx="724675" cy="331266"/>
          </a:xfrm>
          <a:custGeom>
            <a:avLst/>
            <a:gdLst/>
            <a:ahLst/>
            <a:cxnLst/>
            <a:rect l="l" t="t" r="r" b="b"/>
            <a:pathLst>
              <a:path w="69176" h="28990" extrusionOk="0">
                <a:moveTo>
                  <a:pt x="26063" y="1082"/>
                </a:moveTo>
                <a:cubicBezTo>
                  <a:pt x="26242" y="1082"/>
                  <a:pt x="26421" y="1082"/>
                  <a:pt x="26599" y="1094"/>
                </a:cubicBezTo>
                <a:cubicBezTo>
                  <a:pt x="26611" y="1427"/>
                  <a:pt x="26647" y="2141"/>
                  <a:pt x="26647" y="2820"/>
                </a:cubicBezTo>
                <a:cubicBezTo>
                  <a:pt x="26635" y="3415"/>
                  <a:pt x="26897" y="3987"/>
                  <a:pt x="27337" y="4392"/>
                </a:cubicBezTo>
                <a:cubicBezTo>
                  <a:pt x="27564" y="4594"/>
                  <a:pt x="27837" y="4749"/>
                  <a:pt x="28123" y="4820"/>
                </a:cubicBezTo>
                <a:cubicBezTo>
                  <a:pt x="27206" y="6142"/>
                  <a:pt x="23301" y="11678"/>
                  <a:pt x="21253" y="12905"/>
                </a:cubicBezTo>
                <a:lnTo>
                  <a:pt x="21182" y="12905"/>
                </a:lnTo>
                <a:cubicBezTo>
                  <a:pt x="20670" y="12893"/>
                  <a:pt x="20146" y="12893"/>
                  <a:pt x="19646" y="12881"/>
                </a:cubicBezTo>
                <a:lnTo>
                  <a:pt x="19610" y="12881"/>
                </a:lnTo>
                <a:cubicBezTo>
                  <a:pt x="18420" y="12881"/>
                  <a:pt x="17253" y="12881"/>
                  <a:pt x="16122" y="12916"/>
                </a:cubicBezTo>
                <a:cubicBezTo>
                  <a:pt x="16116" y="12911"/>
                  <a:pt x="16107" y="12908"/>
                  <a:pt x="16096" y="12908"/>
                </a:cubicBezTo>
                <a:cubicBezTo>
                  <a:pt x="16086" y="12908"/>
                  <a:pt x="16074" y="12911"/>
                  <a:pt x="16062" y="12916"/>
                </a:cubicBezTo>
                <a:cubicBezTo>
                  <a:pt x="15705" y="12928"/>
                  <a:pt x="15360" y="12928"/>
                  <a:pt x="15026" y="12940"/>
                </a:cubicBezTo>
                <a:cubicBezTo>
                  <a:pt x="15776" y="11976"/>
                  <a:pt x="16324" y="10904"/>
                  <a:pt x="16348" y="10857"/>
                </a:cubicBezTo>
                <a:cubicBezTo>
                  <a:pt x="16407" y="10750"/>
                  <a:pt x="16360" y="10619"/>
                  <a:pt x="16253" y="10559"/>
                </a:cubicBezTo>
                <a:cubicBezTo>
                  <a:pt x="16221" y="10541"/>
                  <a:pt x="16186" y="10533"/>
                  <a:pt x="16151" y="10533"/>
                </a:cubicBezTo>
                <a:cubicBezTo>
                  <a:pt x="16069" y="10533"/>
                  <a:pt x="15988" y="10579"/>
                  <a:pt x="15955" y="10654"/>
                </a:cubicBezTo>
                <a:cubicBezTo>
                  <a:pt x="15943" y="10666"/>
                  <a:pt x="15300" y="11940"/>
                  <a:pt x="14467" y="12916"/>
                </a:cubicBezTo>
                <a:cubicBezTo>
                  <a:pt x="14455" y="12928"/>
                  <a:pt x="14443" y="12952"/>
                  <a:pt x="14443" y="12964"/>
                </a:cubicBezTo>
                <a:cubicBezTo>
                  <a:pt x="13776" y="12988"/>
                  <a:pt x="13133" y="13024"/>
                  <a:pt x="12502" y="13059"/>
                </a:cubicBezTo>
                <a:cubicBezTo>
                  <a:pt x="15550" y="7559"/>
                  <a:pt x="16312" y="3999"/>
                  <a:pt x="16443" y="3237"/>
                </a:cubicBezTo>
                <a:cubicBezTo>
                  <a:pt x="17610" y="2951"/>
                  <a:pt x="18848" y="2594"/>
                  <a:pt x="19848" y="2213"/>
                </a:cubicBezTo>
                <a:lnTo>
                  <a:pt x="19848" y="2213"/>
                </a:lnTo>
                <a:cubicBezTo>
                  <a:pt x="19884" y="2963"/>
                  <a:pt x="19777" y="5154"/>
                  <a:pt x="17562" y="7702"/>
                </a:cubicBezTo>
                <a:cubicBezTo>
                  <a:pt x="17134" y="8190"/>
                  <a:pt x="17027" y="8880"/>
                  <a:pt x="17288" y="9499"/>
                </a:cubicBezTo>
                <a:cubicBezTo>
                  <a:pt x="17539" y="10095"/>
                  <a:pt x="18062" y="10476"/>
                  <a:pt x="18693" y="10511"/>
                </a:cubicBezTo>
                <a:lnTo>
                  <a:pt x="18860" y="10511"/>
                </a:lnTo>
                <a:cubicBezTo>
                  <a:pt x="19384" y="10511"/>
                  <a:pt x="19896" y="10261"/>
                  <a:pt x="20229" y="9833"/>
                </a:cubicBezTo>
                <a:cubicBezTo>
                  <a:pt x="21325" y="8404"/>
                  <a:pt x="23789" y="4749"/>
                  <a:pt x="23325" y="1344"/>
                </a:cubicBezTo>
                <a:cubicBezTo>
                  <a:pt x="23730" y="1272"/>
                  <a:pt x="24647" y="1141"/>
                  <a:pt x="25611" y="1094"/>
                </a:cubicBezTo>
                <a:lnTo>
                  <a:pt x="25611" y="1094"/>
                </a:lnTo>
                <a:cubicBezTo>
                  <a:pt x="25551" y="1987"/>
                  <a:pt x="25170" y="5296"/>
                  <a:pt x="23051" y="8416"/>
                </a:cubicBezTo>
                <a:cubicBezTo>
                  <a:pt x="22980" y="8523"/>
                  <a:pt x="23003" y="8654"/>
                  <a:pt x="23111" y="8725"/>
                </a:cubicBezTo>
                <a:cubicBezTo>
                  <a:pt x="23146" y="8749"/>
                  <a:pt x="23182" y="8761"/>
                  <a:pt x="23230" y="8761"/>
                </a:cubicBezTo>
                <a:cubicBezTo>
                  <a:pt x="23301" y="8761"/>
                  <a:pt x="23373" y="8725"/>
                  <a:pt x="23420" y="8666"/>
                </a:cubicBezTo>
                <a:cubicBezTo>
                  <a:pt x="25659" y="5368"/>
                  <a:pt x="26004" y="1963"/>
                  <a:pt x="26063" y="1082"/>
                </a:cubicBezTo>
                <a:close/>
                <a:moveTo>
                  <a:pt x="34650" y="461"/>
                </a:moveTo>
                <a:cubicBezTo>
                  <a:pt x="36172" y="461"/>
                  <a:pt x="38237" y="801"/>
                  <a:pt x="40803" y="1963"/>
                </a:cubicBezTo>
                <a:cubicBezTo>
                  <a:pt x="36934" y="7904"/>
                  <a:pt x="29088" y="12809"/>
                  <a:pt x="28326" y="13274"/>
                </a:cubicBezTo>
                <a:cubicBezTo>
                  <a:pt x="27814" y="13226"/>
                  <a:pt x="27302" y="13190"/>
                  <a:pt x="26790" y="13155"/>
                </a:cubicBezTo>
                <a:cubicBezTo>
                  <a:pt x="31088" y="10166"/>
                  <a:pt x="34505" y="5582"/>
                  <a:pt x="34541" y="5535"/>
                </a:cubicBezTo>
                <a:cubicBezTo>
                  <a:pt x="34612" y="5439"/>
                  <a:pt x="34588" y="5296"/>
                  <a:pt x="34493" y="5225"/>
                </a:cubicBezTo>
                <a:cubicBezTo>
                  <a:pt x="34453" y="5195"/>
                  <a:pt x="34405" y="5180"/>
                  <a:pt x="34358" y="5180"/>
                </a:cubicBezTo>
                <a:cubicBezTo>
                  <a:pt x="34291" y="5180"/>
                  <a:pt x="34225" y="5210"/>
                  <a:pt x="34183" y="5273"/>
                </a:cubicBezTo>
                <a:cubicBezTo>
                  <a:pt x="34148" y="5320"/>
                  <a:pt x="30516" y="10178"/>
                  <a:pt x="26063" y="13107"/>
                </a:cubicBezTo>
                <a:cubicBezTo>
                  <a:pt x="24706" y="13024"/>
                  <a:pt x="23349" y="12964"/>
                  <a:pt x="21991" y="12928"/>
                </a:cubicBezTo>
                <a:cubicBezTo>
                  <a:pt x="24349" y="11083"/>
                  <a:pt x="28040" y="5749"/>
                  <a:pt x="28611" y="4904"/>
                </a:cubicBezTo>
                <a:cubicBezTo>
                  <a:pt x="28695" y="4904"/>
                  <a:pt x="28766" y="4892"/>
                  <a:pt x="28838" y="4892"/>
                </a:cubicBezTo>
                <a:lnTo>
                  <a:pt x="28897" y="4880"/>
                </a:lnTo>
                <a:cubicBezTo>
                  <a:pt x="29480" y="4808"/>
                  <a:pt x="30016" y="4451"/>
                  <a:pt x="30338" y="3927"/>
                </a:cubicBezTo>
                <a:cubicBezTo>
                  <a:pt x="30695" y="3344"/>
                  <a:pt x="31207" y="2368"/>
                  <a:pt x="31576" y="1034"/>
                </a:cubicBezTo>
                <a:cubicBezTo>
                  <a:pt x="31814" y="927"/>
                  <a:pt x="32624" y="582"/>
                  <a:pt x="33957" y="486"/>
                </a:cubicBezTo>
                <a:lnTo>
                  <a:pt x="33957" y="486"/>
                </a:lnTo>
                <a:cubicBezTo>
                  <a:pt x="33457" y="1272"/>
                  <a:pt x="32219" y="3249"/>
                  <a:pt x="30909" y="5225"/>
                </a:cubicBezTo>
                <a:cubicBezTo>
                  <a:pt x="30850" y="5332"/>
                  <a:pt x="30874" y="5475"/>
                  <a:pt x="30981" y="5535"/>
                </a:cubicBezTo>
                <a:cubicBezTo>
                  <a:pt x="31016" y="5558"/>
                  <a:pt x="31052" y="5570"/>
                  <a:pt x="31100" y="5570"/>
                </a:cubicBezTo>
                <a:cubicBezTo>
                  <a:pt x="31171" y="5570"/>
                  <a:pt x="31243" y="5535"/>
                  <a:pt x="31290" y="5475"/>
                </a:cubicBezTo>
                <a:cubicBezTo>
                  <a:pt x="32779" y="3213"/>
                  <a:pt x="34183" y="975"/>
                  <a:pt x="34493" y="463"/>
                </a:cubicBezTo>
                <a:cubicBezTo>
                  <a:pt x="34545" y="462"/>
                  <a:pt x="34597" y="461"/>
                  <a:pt x="34650" y="461"/>
                </a:cubicBezTo>
                <a:close/>
                <a:moveTo>
                  <a:pt x="15967" y="3356"/>
                </a:moveTo>
                <a:cubicBezTo>
                  <a:pt x="15753" y="4404"/>
                  <a:pt x="14872" y="7940"/>
                  <a:pt x="11966" y="13083"/>
                </a:cubicBezTo>
                <a:cubicBezTo>
                  <a:pt x="11562" y="13107"/>
                  <a:pt x="11169" y="13143"/>
                  <a:pt x="10776" y="13167"/>
                </a:cubicBezTo>
                <a:lnTo>
                  <a:pt x="10692" y="13167"/>
                </a:lnTo>
                <a:cubicBezTo>
                  <a:pt x="10478" y="13190"/>
                  <a:pt x="10264" y="13202"/>
                  <a:pt x="10038" y="13226"/>
                </a:cubicBezTo>
                <a:cubicBezTo>
                  <a:pt x="11883" y="10452"/>
                  <a:pt x="13312" y="6416"/>
                  <a:pt x="13336" y="6380"/>
                </a:cubicBezTo>
                <a:cubicBezTo>
                  <a:pt x="13371" y="6261"/>
                  <a:pt x="13312" y="6130"/>
                  <a:pt x="13193" y="6094"/>
                </a:cubicBezTo>
                <a:cubicBezTo>
                  <a:pt x="13167" y="6084"/>
                  <a:pt x="13141" y="6079"/>
                  <a:pt x="13116" y="6079"/>
                </a:cubicBezTo>
                <a:cubicBezTo>
                  <a:pt x="13025" y="6079"/>
                  <a:pt x="12944" y="6141"/>
                  <a:pt x="12907" y="6225"/>
                </a:cubicBezTo>
                <a:cubicBezTo>
                  <a:pt x="12895" y="6273"/>
                  <a:pt x="11383" y="10559"/>
                  <a:pt x="9466" y="13274"/>
                </a:cubicBezTo>
                <a:cubicBezTo>
                  <a:pt x="7406" y="13440"/>
                  <a:pt x="5585" y="13655"/>
                  <a:pt x="4061" y="13869"/>
                </a:cubicBezTo>
                <a:cubicBezTo>
                  <a:pt x="6716" y="10630"/>
                  <a:pt x="8561" y="5999"/>
                  <a:pt x="8835" y="5285"/>
                </a:cubicBezTo>
                <a:cubicBezTo>
                  <a:pt x="9657" y="4927"/>
                  <a:pt x="10466" y="4654"/>
                  <a:pt x="11228" y="4427"/>
                </a:cubicBezTo>
                <a:lnTo>
                  <a:pt x="11228" y="4427"/>
                </a:lnTo>
                <a:cubicBezTo>
                  <a:pt x="11014" y="5094"/>
                  <a:pt x="10526" y="6559"/>
                  <a:pt x="9823" y="8083"/>
                </a:cubicBezTo>
                <a:cubicBezTo>
                  <a:pt x="9776" y="8190"/>
                  <a:pt x="9823" y="8321"/>
                  <a:pt x="9930" y="8368"/>
                </a:cubicBezTo>
                <a:cubicBezTo>
                  <a:pt x="9966" y="8392"/>
                  <a:pt x="10002" y="8392"/>
                  <a:pt x="10026" y="8392"/>
                </a:cubicBezTo>
                <a:cubicBezTo>
                  <a:pt x="10109" y="8392"/>
                  <a:pt x="10192" y="8344"/>
                  <a:pt x="10228" y="8261"/>
                </a:cubicBezTo>
                <a:cubicBezTo>
                  <a:pt x="11062" y="6475"/>
                  <a:pt x="11597" y="4749"/>
                  <a:pt x="11740" y="4284"/>
                </a:cubicBezTo>
                <a:cubicBezTo>
                  <a:pt x="12240" y="4142"/>
                  <a:pt x="12728" y="4046"/>
                  <a:pt x="13193" y="3951"/>
                </a:cubicBezTo>
                <a:cubicBezTo>
                  <a:pt x="13812" y="3832"/>
                  <a:pt x="14836" y="3618"/>
                  <a:pt x="15967" y="3356"/>
                </a:cubicBezTo>
                <a:close/>
                <a:moveTo>
                  <a:pt x="8252" y="5535"/>
                </a:moveTo>
                <a:lnTo>
                  <a:pt x="8252" y="5535"/>
                </a:lnTo>
                <a:cubicBezTo>
                  <a:pt x="7668" y="6975"/>
                  <a:pt x="5858" y="11154"/>
                  <a:pt x="3394" y="13964"/>
                </a:cubicBezTo>
                <a:cubicBezTo>
                  <a:pt x="2965" y="14036"/>
                  <a:pt x="2572" y="14095"/>
                  <a:pt x="2215" y="14155"/>
                </a:cubicBezTo>
                <a:cubicBezTo>
                  <a:pt x="2751" y="13024"/>
                  <a:pt x="3989" y="10690"/>
                  <a:pt x="4001" y="10666"/>
                </a:cubicBezTo>
                <a:cubicBezTo>
                  <a:pt x="4061" y="10559"/>
                  <a:pt x="4025" y="10428"/>
                  <a:pt x="3918" y="10369"/>
                </a:cubicBezTo>
                <a:cubicBezTo>
                  <a:pt x="3879" y="10349"/>
                  <a:pt x="3839" y="10340"/>
                  <a:pt x="3800" y="10340"/>
                </a:cubicBezTo>
                <a:cubicBezTo>
                  <a:pt x="3721" y="10340"/>
                  <a:pt x="3648" y="10380"/>
                  <a:pt x="3608" y="10452"/>
                </a:cubicBezTo>
                <a:cubicBezTo>
                  <a:pt x="3549" y="10583"/>
                  <a:pt x="2120" y="13274"/>
                  <a:pt x="1679" y="14250"/>
                </a:cubicBezTo>
                <a:cubicBezTo>
                  <a:pt x="1215" y="14333"/>
                  <a:pt x="822" y="14417"/>
                  <a:pt x="477" y="14488"/>
                </a:cubicBezTo>
                <a:cubicBezTo>
                  <a:pt x="572" y="13881"/>
                  <a:pt x="894" y="12381"/>
                  <a:pt x="1989" y="10678"/>
                </a:cubicBezTo>
                <a:cubicBezTo>
                  <a:pt x="3572" y="8214"/>
                  <a:pt x="5942" y="6594"/>
                  <a:pt x="8252" y="5535"/>
                </a:cubicBezTo>
                <a:close/>
                <a:moveTo>
                  <a:pt x="41208" y="2153"/>
                </a:moveTo>
                <a:cubicBezTo>
                  <a:pt x="41637" y="2356"/>
                  <a:pt x="42089" y="2582"/>
                  <a:pt x="42542" y="2832"/>
                </a:cubicBezTo>
                <a:cubicBezTo>
                  <a:pt x="42030" y="3737"/>
                  <a:pt x="39660" y="7606"/>
                  <a:pt x="36208" y="10095"/>
                </a:cubicBezTo>
                <a:cubicBezTo>
                  <a:pt x="36112" y="10166"/>
                  <a:pt x="36088" y="10309"/>
                  <a:pt x="36160" y="10404"/>
                </a:cubicBezTo>
                <a:cubicBezTo>
                  <a:pt x="36196" y="10464"/>
                  <a:pt x="36267" y="10500"/>
                  <a:pt x="36338" y="10500"/>
                </a:cubicBezTo>
                <a:cubicBezTo>
                  <a:pt x="36386" y="10500"/>
                  <a:pt x="36422" y="10488"/>
                  <a:pt x="36469" y="10452"/>
                </a:cubicBezTo>
                <a:cubicBezTo>
                  <a:pt x="39994" y="7916"/>
                  <a:pt x="42399" y="3975"/>
                  <a:pt x="42935" y="3058"/>
                </a:cubicBezTo>
                <a:cubicBezTo>
                  <a:pt x="43006" y="3094"/>
                  <a:pt x="43077" y="3141"/>
                  <a:pt x="43149" y="3177"/>
                </a:cubicBezTo>
                <a:cubicBezTo>
                  <a:pt x="43208" y="3213"/>
                  <a:pt x="43720" y="3522"/>
                  <a:pt x="44447" y="3892"/>
                </a:cubicBezTo>
                <a:cubicBezTo>
                  <a:pt x="44054" y="4415"/>
                  <a:pt x="42994" y="5797"/>
                  <a:pt x="42042" y="6892"/>
                </a:cubicBezTo>
                <a:cubicBezTo>
                  <a:pt x="41970" y="6987"/>
                  <a:pt x="41982" y="7130"/>
                  <a:pt x="42065" y="7213"/>
                </a:cubicBezTo>
                <a:cubicBezTo>
                  <a:pt x="42113" y="7249"/>
                  <a:pt x="42161" y="7261"/>
                  <a:pt x="42220" y="7261"/>
                </a:cubicBezTo>
                <a:cubicBezTo>
                  <a:pt x="42280" y="7261"/>
                  <a:pt x="42339" y="7237"/>
                  <a:pt x="42387" y="7190"/>
                </a:cubicBezTo>
                <a:cubicBezTo>
                  <a:pt x="43387" y="6035"/>
                  <a:pt x="44494" y="4558"/>
                  <a:pt x="44851" y="4094"/>
                </a:cubicBezTo>
                <a:cubicBezTo>
                  <a:pt x="45875" y="4594"/>
                  <a:pt x="47173" y="5130"/>
                  <a:pt x="48233" y="5225"/>
                </a:cubicBezTo>
                <a:cubicBezTo>
                  <a:pt x="47852" y="6023"/>
                  <a:pt x="46673" y="8297"/>
                  <a:pt x="44685" y="9761"/>
                </a:cubicBezTo>
                <a:cubicBezTo>
                  <a:pt x="44435" y="9940"/>
                  <a:pt x="44244" y="10178"/>
                  <a:pt x="44113" y="10440"/>
                </a:cubicBezTo>
                <a:cubicBezTo>
                  <a:pt x="43804" y="10738"/>
                  <a:pt x="41327" y="13178"/>
                  <a:pt x="39470" y="14726"/>
                </a:cubicBezTo>
                <a:cubicBezTo>
                  <a:pt x="38696" y="14583"/>
                  <a:pt x="37910" y="14452"/>
                  <a:pt x="37136" y="14333"/>
                </a:cubicBezTo>
                <a:lnTo>
                  <a:pt x="37124" y="14333"/>
                </a:lnTo>
                <a:cubicBezTo>
                  <a:pt x="36850" y="14286"/>
                  <a:pt x="36577" y="14238"/>
                  <a:pt x="36303" y="14202"/>
                </a:cubicBezTo>
                <a:cubicBezTo>
                  <a:pt x="39910" y="12131"/>
                  <a:pt x="42589" y="9321"/>
                  <a:pt x="42613" y="9285"/>
                </a:cubicBezTo>
                <a:cubicBezTo>
                  <a:pt x="42708" y="9202"/>
                  <a:pt x="42696" y="9059"/>
                  <a:pt x="42613" y="8976"/>
                </a:cubicBezTo>
                <a:cubicBezTo>
                  <a:pt x="42567" y="8935"/>
                  <a:pt x="42510" y="8914"/>
                  <a:pt x="42454" y="8914"/>
                </a:cubicBezTo>
                <a:cubicBezTo>
                  <a:pt x="42394" y="8914"/>
                  <a:pt x="42335" y="8938"/>
                  <a:pt x="42292" y="8987"/>
                </a:cubicBezTo>
                <a:cubicBezTo>
                  <a:pt x="42268" y="9011"/>
                  <a:pt x="39375" y="12047"/>
                  <a:pt x="35576" y="14095"/>
                </a:cubicBezTo>
                <a:cubicBezTo>
                  <a:pt x="35005" y="14012"/>
                  <a:pt x="34445" y="13940"/>
                  <a:pt x="33874" y="13857"/>
                </a:cubicBezTo>
                <a:lnTo>
                  <a:pt x="33850" y="13857"/>
                </a:lnTo>
                <a:cubicBezTo>
                  <a:pt x="33148" y="13762"/>
                  <a:pt x="32457" y="13690"/>
                  <a:pt x="31755" y="13607"/>
                </a:cubicBezTo>
                <a:lnTo>
                  <a:pt x="31719" y="13607"/>
                </a:lnTo>
                <a:cubicBezTo>
                  <a:pt x="30838" y="13500"/>
                  <a:pt x="29945" y="13417"/>
                  <a:pt x="29064" y="13333"/>
                </a:cubicBezTo>
                <a:cubicBezTo>
                  <a:pt x="31040" y="12071"/>
                  <a:pt x="37732" y="7535"/>
                  <a:pt x="41208" y="2153"/>
                </a:cubicBezTo>
                <a:close/>
                <a:moveTo>
                  <a:pt x="53589" y="7530"/>
                </a:moveTo>
                <a:cubicBezTo>
                  <a:pt x="53921" y="7530"/>
                  <a:pt x="54235" y="7632"/>
                  <a:pt x="54496" y="7844"/>
                </a:cubicBezTo>
                <a:cubicBezTo>
                  <a:pt x="55043" y="8273"/>
                  <a:pt x="55603" y="8880"/>
                  <a:pt x="56150" y="9630"/>
                </a:cubicBezTo>
                <a:cubicBezTo>
                  <a:pt x="53210" y="13393"/>
                  <a:pt x="47745" y="16048"/>
                  <a:pt x="47078" y="16357"/>
                </a:cubicBezTo>
                <a:cubicBezTo>
                  <a:pt x="45792" y="16036"/>
                  <a:pt x="44482" y="15726"/>
                  <a:pt x="43185" y="15453"/>
                </a:cubicBezTo>
                <a:cubicBezTo>
                  <a:pt x="42137" y="15226"/>
                  <a:pt x="41089" y="15024"/>
                  <a:pt x="40041" y="14833"/>
                </a:cubicBezTo>
                <a:cubicBezTo>
                  <a:pt x="41446" y="13631"/>
                  <a:pt x="43089" y="12047"/>
                  <a:pt x="43923" y="11250"/>
                </a:cubicBezTo>
                <a:cubicBezTo>
                  <a:pt x="43923" y="11369"/>
                  <a:pt x="43935" y="11500"/>
                  <a:pt x="43970" y="11631"/>
                </a:cubicBezTo>
                <a:lnTo>
                  <a:pt x="43994" y="11714"/>
                </a:lnTo>
                <a:cubicBezTo>
                  <a:pt x="44089" y="12107"/>
                  <a:pt x="44328" y="12464"/>
                  <a:pt x="44649" y="12714"/>
                </a:cubicBezTo>
                <a:cubicBezTo>
                  <a:pt x="44268" y="13012"/>
                  <a:pt x="43542" y="13595"/>
                  <a:pt x="43185" y="13893"/>
                </a:cubicBezTo>
                <a:cubicBezTo>
                  <a:pt x="43089" y="13976"/>
                  <a:pt x="43077" y="14119"/>
                  <a:pt x="43161" y="14202"/>
                </a:cubicBezTo>
                <a:cubicBezTo>
                  <a:pt x="43208" y="14262"/>
                  <a:pt x="43268" y="14286"/>
                  <a:pt x="43327" y="14286"/>
                </a:cubicBezTo>
                <a:cubicBezTo>
                  <a:pt x="43387" y="14286"/>
                  <a:pt x="43435" y="14262"/>
                  <a:pt x="43470" y="14238"/>
                </a:cubicBezTo>
                <a:cubicBezTo>
                  <a:pt x="43875" y="13893"/>
                  <a:pt x="44744" y="13202"/>
                  <a:pt x="45054" y="12952"/>
                </a:cubicBezTo>
                <a:cubicBezTo>
                  <a:pt x="45312" y="13068"/>
                  <a:pt x="45585" y="13125"/>
                  <a:pt x="45857" y="13125"/>
                </a:cubicBezTo>
                <a:cubicBezTo>
                  <a:pt x="46175" y="13125"/>
                  <a:pt x="46492" y="13047"/>
                  <a:pt x="46780" y="12893"/>
                </a:cubicBezTo>
                <a:cubicBezTo>
                  <a:pt x="48197" y="12119"/>
                  <a:pt x="50816" y="10488"/>
                  <a:pt x="52329" y="8214"/>
                </a:cubicBezTo>
                <a:cubicBezTo>
                  <a:pt x="52567" y="7856"/>
                  <a:pt x="52948" y="7618"/>
                  <a:pt x="53353" y="7547"/>
                </a:cubicBezTo>
                <a:cubicBezTo>
                  <a:pt x="53432" y="7535"/>
                  <a:pt x="53511" y="7530"/>
                  <a:pt x="53589" y="7530"/>
                </a:cubicBezTo>
                <a:close/>
                <a:moveTo>
                  <a:pt x="56543" y="9857"/>
                </a:moveTo>
                <a:cubicBezTo>
                  <a:pt x="56901" y="9857"/>
                  <a:pt x="58270" y="9988"/>
                  <a:pt x="59056" y="11773"/>
                </a:cubicBezTo>
                <a:cubicBezTo>
                  <a:pt x="58651" y="12166"/>
                  <a:pt x="57103" y="13583"/>
                  <a:pt x="55377" y="14512"/>
                </a:cubicBezTo>
                <a:cubicBezTo>
                  <a:pt x="54865" y="14786"/>
                  <a:pt x="54591" y="15333"/>
                  <a:pt x="54674" y="15929"/>
                </a:cubicBezTo>
                <a:cubicBezTo>
                  <a:pt x="54746" y="16500"/>
                  <a:pt x="55162" y="16953"/>
                  <a:pt x="55722" y="17072"/>
                </a:cubicBezTo>
                <a:lnTo>
                  <a:pt x="55769" y="17072"/>
                </a:lnTo>
                <a:cubicBezTo>
                  <a:pt x="55845" y="17085"/>
                  <a:pt x="55921" y="17092"/>
                  <a:pt x="55998" y="17092"/>
                </a:cubicBezTo>
                <a:cubicBezTo>
                  <a:pt x="56125" y="17092"/>
                  <a:pt x="56255" y="17073"/>
                  <a:pt x="56389" y="17036"/>
                </a:cubicBezTo>
                <a:cubicBezTo>
                  <a:pt x="57055" y="16834"/>
                  <a:pt x="58782" y="16226"/>
                  <a:pt x="60175" y="15012"/>
                </a:cubicBezTo>
                <a:cubicBezTo>
                  <a:pt x="60564" y="14670"/>
                  <a:pt x="61059" y="14500"/>
                  <a:pt x="61559" y="14500"/>
                </a:cubicBezTo>
                <a:cubicBezTo>
                  <a:pt x="62068" y="14500"/>
                  <a:pt x="62582" y="14676"/>
                  <a:pt x="62997" y="15024"/>
                </a:cubicBezTo>
                <a:cubicBezTo>
                  <a:pt x="63401" y="15369"/>
                  <a:pt x="63770" y="15714"/>
                  <a:pt x="64128" y="16060"/>
                </a:cubicBezTo>
                <a:cubicBezTo>
                  <a:pt x="63604" y="16322"/>
                  <a:pt x="62425" y="16869"/>
                  <a:pt x="61604" y="17203"/>
                </a:cubicBezTo>
                <a:cubicBezTo>
                  <a:pt x="61484" y="17250"/>
                  <a:pt x="61437" y="17381"/>
                  <a:pt x="61484" y="17500"/>
                </a:cubicBezTo>
                <a:cubicBezTo>
                  <a:pt x="61520" y="17584"/>
                  <a:pt x="61604" y="17631"/>
                  <a:pt x="61687" y="17631"/>
                </a:cubicBezTo>
                <a:cubicBezTo>
                  <a:pt x="61711" y="17631"/>
                  <a:pt x="61746" y="17631"/>
                  <a:pt x="61770" y="17619"/>
                </a:cubicBezTo>
                <a:cubicBezTo>
                  <a:pt x="62687" y="17250"/>
                  <a:pt x="64021" y="16607"/>
                  <a:pt x="64461" y="16405"/>
                </a:cubicBezTo>
                <a:cubicBezTo>
                  <a:pt x="64818" y="16774"/>
                  <a:pt x="65140" y="17131"/>
                  <a:pt x="65449" y="17488"/>
                </a:cubicBezTo>
                <a:cubicBezTo>
                  <a:pt x="64794" y="17822"/>
                  <a:pt x="62985" y="18715"/>
                  <a:pt x="61365" y="19286"/>
                </a:cubicBezTo>
                <a:cubicBezTo>
                  <a:pt x="61246" y="19322"/>
                  <a:pt x="61187" y="19453"/>
                  <a:pt x="61223" y="19572"/>
                </a:cubicBezTo>
                <a:cubicBezTo>
                  <a:pt x="61258" y="19655"/>
                  <a:pt x="61342" y="19715"/>
                  <a:pt x="61437" y="19715"/>
                </a:cubicBezTo>
                <a:cubicBezTo>
                  <a:pt x="61461" y="19715"/>
                  <a:pt x="61484" y="19715"/>
                  <a:pt x="61508" y="19703"/>
                </a:cubicBezTo>
                <a:cubicBezTo>
                  <a:pt x="63235" y="19108"/>
                  <a:pt x="65164" y="18143"/>
                  <a:pt x="65735" y="17846"/>
                </a:cubicBezTo>
                <a:cubicBezTo>
                  <a:pt x="67723" y="20370"/>
                  <a:pt x="68438" y="22680"/>
                  <a:pt x="68676" y="24180"/>
                </a:cubicBezTo>
                <a:cubicBezTo>
                  <a:pt x="63770" y="21799"/>
                  <a:pt x="58675" y="19786"/>
                  <a:pt x="53436" y="18155"/>
                </a:cubicBezTo>
                <a:cubicBezTo>
                  <a:pt x="53424" y="18143"/>
                  <a:pt x="53400" y="18131"/>
                  <a:pt x="53376" y="18131"/>
                </a:cubicBezTo>
                <a:cubicBezTo>
                  <a:pt x="52233" y="17774"/>
                  <a:pt x="51067" y="17429"/>
                  <a:pt x="49912" y="17107"/>
                </a:cubicBezTo>
                <a:cubicBezTo>
                  <a:pt x="53091" y="15512"/>
                  <a:pt x="55686" y="13357"/>
                  <a:pt x="55710" y="13333"/>
                </a:cubicBezTo>
                <a:cubicBezTo>
                  <a:pt x="55805" y="13262"/>
                  <a:pt x="55817" y="13119"/>
                  <a:pt x="55746" y="13024"/>
                </a:cubicBezTo>
                <a:cubicBezTo>
                  <a:pt x="55700" y="12971"/>
                  <a:pt x="55636" y="12944"/>
                  <a:pt x="55572" y="12944"/>
                </a:cubicBezTo>
                <a:cubicBezTo>
                  <a:pt x="55520" y="12944"/>
                  <a:pt x="55467" y="12962"/>
                  <a:pt x="55424" y="13000"/>
                </a:cubicBezTo>
                <a:cubicBezTo>
                  <a:pt x="55400" y="13024"/>
                  <a:pt x="52591" y="15345"/>
                  <a:pt x="49257" y="16929"/>
                </a:cubicBezTo>
                <a:cubicBezTo>
                  <a:pt x="48757" y="16798"/>
                  <a:pt x="48257" y="16655"/>
                  <a:pt x="47745" y="16536"/>
                </a:cubicBezTo>
                <a:cubicBezTo>
                  <a:pt x="49328" y="15738"/>
                  <a:pt x="53936" y="13226"/>
                  <a:pt x="56543" y="9857"/>
                </a:cubicBezTo>
                <a:close/>
                <a:moveTo>
                  <a:pt x="6597" y="14000"/>
                </a:moveTo>
                <a:cubicBezTo>
                  <a:pt x="7180" y="14321"/>
                  <a:pt x="12431" y="17429"/>
                  <a:pt x="16860" y="24632"/>
                </a:cubicBezTo>
                <a:cubicBezTo>
                  <a:pt x="15812" y="24466"/>
                  <a:pt x="14705" y="24358"/>
                  <a:pt x="13538" y="24311"/>
                </a:cubicBezTo>
                <a:cubicBezTo>
                  <a:pt x="12907" y="24287"/>
                  <a:pt x="11990" y="24192"/>
                  <a:pt x="11014" y="23954"/>
                </a:cubicBezTo>
                <a:cubicBezTo>
                  <a:pt x="9668" y="20739"/>
                  <a:pt x="6799" y="17739"/>
                  <a:pt x="6680" y="17608"/>
                </a:cubicBezTo>
                <a:cubicBezTo>
                  <a:pt x="6638" y="17566"/>
                  <a:pt x="6582" y="17545"/>
                  <a:pt x="6524" y="17545"/>
                </a:cubicBezTo>
                <a:cubicBezTo>
                  <a:pt x="6466" y="17545"/>
                  <a:pt x="6406" y="17566"/>
                  <a:pt x="6359" y="17608"/>
                </a:cubicBezTo>
                <a:cubicBezTo>
                  <a:pt x="6275" y="17691"/>
                  <a:pt x="6275" y="17834"/>
                  <a:pt x="6359" y="17917"/>
                </a:cubicBezTo>
                <a:cubicBezTo>
                  <a:pt x="6382" y="17953"/>
                  <a:pt x="9097" y="20775"/>
                  <a:pt x="10454" y="23799"/>
                </a:cubicBezTo>
                <a:cubicBezTo>
                  <a:pt x="10419" y="23787"/>
                  <a:pt x="10371" y="23775"/>
                  <a:pt x="10335" y="23763"/>
                </a:cubicBezTo>
                <a:cubicBezTo>
                  <a:pt x="8942" y="23311"/>
                  <a:pt x="7716" y="22441"/>
                  <a:pt x="6787" y="21251"/>
                </a:cubicBezTo>
                <a:cubicBezTo>
                  <a:pt x="5347" y="19382"/>
                  <a:pt x="2763" y="16215"/>
                  <a:pt x="798" y="14881"/>
                </a:cubicBezTo>
                <a:cubicBezTo>
                  <a:pt x="1096" y="14810"/>
                  <a:pt x="1441" y="14750"/>
                  <a:pt x="1810" y="14679"/>
                </a:cubicBezTo>
                <a:lnTo>
                  <a:pt x="1834" y="14679"/>
                </a:lnTo>
                <a:cubicBezTo>
                  <a:pt x="1858" y="14679"/>
                  <a:pt x="1894" y="14679"/>
                  <a:pt x="1918" y="14667"/>
                </a:cubicBezTo>
                <a:cubicBezTo>
                  <a:pt x="2382" y="14583"/>
                  <a:pt x="2906" y="14488"/>
                  <a:pt x="3489" y="14405"/>
                </a:cubicBezTo>
                <a:lnTo>
                  <a:pt x="3501" y="14405"/>
                </a:lnTo>
                <a:cubicBezTo>
                  <a:pt x="3525" y="14405"/>
                  <a:pt x="3561" y="14405"/>
                  <a:pt x="3584" y="14393"/>
                </a:cubicBezTo>
                <a:cubicBezTo>
                  <a:pt x="3846" y="14345"/>
                  <a:pt x="4120" y="14310"/>
                  <a:pt x="4406" y="14274"/>
                </a:cubicBezTo>
                <a:cubicBezTo>
                  <a:pt x="4954" y="14702"/>
                  <a:pt x="8871" y="17774"/>
                  <a:pt x="10692" y="20144"/>
                </a:cubicBezTo>
                <a:cubicBezTo>
                  <a:pt x="10740" y="20191"/>
                  <a:pt x="10800" y="20227"/>
                  <a:pt x="10871" y="20227"/>
                </a:cubicBezTo>
                <a:cubicBezTo>
                  <a:pt x="10919" y="20227"/>
                  <a:pt x="10966" y="20215"/>
                  <a:pt x="11002" y="20179"/>
                </a:cubicBezTo>
                <a:cubicBezTo>
                  <a:pt x="11109" y="20108"/>
                  <a:pt x="11121" y="19965"/>
                  <a:pt x="11050" y="19870"/>
                </a:cubicBezTo>
                <a:cubicBezTo>
                  <a:pt x="9395" y="17715"/>
                  <a:pt x="6168" y="15095"/>
                  <a:pt x="5025" y="14190"/>
                </a:cubicBezTo>
                <a:cubicBezTo>
                  <a:pt x="5525" y="14119"/>
                  <a:pt x="6049" y="14059"/>
                  <a:pt x="6597" y="14000"/>
                </a:cubicBezTo>
                <a:close/>
                <a:moveTo>
                  <a:pt x="54234" y="18870"/>
                </a:moveTo>
                <a:lnTo>
                  <a:pt x="54234" y="18870"/>
                </a:lnTo>
                <a:cubicBezTo>
                  <a:pt x="58972" y="20394"/>
                  <a:pt x="63580" y="22227"/>
                  <a:pt x="68033" y="24358"/>
                </a:cubicBezTo>
                <a:cubicBezTo>
                  <a:pt x="66426" y="24442"/>
                  <a:pt x="62949" y="24704"/>
                  <a:pt x="59841" y="25585"/>
                </a:cubicBezTo>
                <a:cubicBezTo>
                  <a:pt x="57805" y="22465"/>
                  <a:pt x="55424" y="20013"/>
                  <a:pt x="54234" y="18870"/>
                </a:cubicBezTo>
                <a:close/>
                <a:moveTo>
                  <a:pt x="16026" y="13357"/>
                </a:moveTo>
                <a:cubicBezTo>
                  <a:pt x="16646" y="13845"/>
                  <a:pt x="21622" y="17953"/>
                  <a:pt x="25885" y="27454"/>
                </a:cubicBezTo>
                <a:cubicBezTo>
                  <a:pt x="25432" y="27263"/>
                  <a:pt x="24694" y="26954"/>
                  <a:pt x="23801" y="26609"/>
                </a:cubicBezTo>
                <a:cubicBezTo>
                  <a:pt x="22765" y="23918"/>
                  <a:pt x="21015" y="21501"/>
                  <a:pt x="19717" y="19929"/>
                </a:cubicBezTo>
                <a:cubicBezTo>
                  <a:pt x="19672" y="19877"/>
                  <a:pt x="19608" y="19850"/>
                  <a:pt x="19544" y="19850"/>
                </a:cubicBezTo>
                <a:cubicBezTo>
                  <a:pt x="19491" y="19850"/>
                  <a:pt x="19439" y="19868"/>
                  <a:pt x="19396" y="19905"/>
                </a:cubicBezTo>
                <a:cubicBezTo>
                  <a:pt x="19301" y="19989"/>
                  <a:pt x="19289" y="20120"/>
                  <a:pt x="19372" y="20215"/>
                </a:cubicBezTo>
                <a:cubicBezTo>
                  <a:pt x="20587" y="21679"/>
                  <a:pt x="22206" y="23906"/>
                  <a:pt x="23242" y="26394"/>
                </a:cubicBezTo>
                <a:cubicBezTo>
                  <a:pt x="22492" y="26109"/>
                  <a:pt x="21670" y="25811"/>
                  <a:pt x="20813" y="25537"/>
                </a:cubicBezTo>
                <a:cubicBezTo>
                  <a:pt x="19741" y="25192"/>
                  <a:pt x="18622" y="24918"/>
                  <a:pt x="17443" y="24716"/>
                </a:cubicBezTo>
                <a:cubicBezTo>
                  <a:pt x="13550" y="18239"/>
                  <a:pt x="8930" y="14929"/>
                  <a:pt x="7323" y="13917"/>
                </a:cubicBezTo>
                <a:cubicBezTo>
                  <a:pt x="8371" y="13809"/>
                  <a:pt x="9490" y="13702"/>
                  <a:pt x="10692" y="13619"/>
                </a:cubicBezTo>
                <a:cubicBezTo>
                  <a:pt x="11276" y="14083"/>
                  <a:pt x="15491" y="17488"/>
                  <a:pt x="18122" y="22215"/>
                </a:cubicBezTo>
                <a:cubicBezTo>
                  <a:pt x="18158" y="22287"/>
                  <a:pt x="18241" y="22334"/>
                  <a:pt x="18312" y="22334"/>
                </a:cubicBezTo>
                <a:cubicBezTo>
                  <a:pt x="18348" y="22334"/>
                  <a:pt x="18384" y="22322"/>
                  <a:pt x="18420" y="22299"/>
                </a:cubicBezTo>
                <a:cubicBezTo>
                  <a:pt x="18527" y="22239"/>
                  <a:pt x="18562" y="22108"/>
                  <a:pt x="18515" y="22001"/>
                </a:cubicBezTo>
                <a:cubicBezTo>
                  <a:pt x="16169" y="17786"/>
                  <a:pt x="12597" y="14607"/>
                  <a:pt x="11347" y="13571"/>
                </a:cubicBezTo>
                <a:cubicBezTo>
                  <a:pt x="12812" y="13476"/>
                  <a:pt x="14383" y="13405"/>
                  <a:pt x="16026" y="13357"/>
                </a:cubicBezTo>
                <a:close/>
                <a:moveTo>
                  <a:pt x="37696" y="14869"/>
                </a:moveTo>
                <a:lnTo>
                  <a:pt x="37696" y="14869"/>
                </a:lnTo>
                <a:cubicBezTo>
                  <a:pt x="39506" y="15167"/>
                  <a:pt x="41303" y="15512"/>
                  <a:pt x="43089" y="15893"/>
                </a:cubicBezTo>
                <a:cubicBezTo>
                  <a:pt x="44899" y="16274"/>
                  <a:pt x="46697" y="16703"/>
                  <a:pt x="48471" y="17179"/>
                </a:cubicBezTo>
                <a:cubicBezTo>
                  <a:pt x="48483" y="17191"/>
                  <a:pt x="48495" y="17215"/>
                  <a:pt x="48519" y="17227"/>
                </a:cubicBezTo>
                <a:cubicBezTo>
                  <a:pt x="48542" y="17238"/>
                  <a:pt x="51555" y="19429"/>
                  <a:pt x="54138" y="22727"/>
                </a:cubicBezTo>
                <a:cubicBezTo>
                  <a:pt x="54174" y="22787"/>
                  <a:pt x="54245" y="22811"/>
                  <a:pt x="54305" y="22811"/>
                </a:cubicBezTo>
                <a:cubicBezTo>
                  <a:pt x="54353" y="22811"/>
                  <a:pt x="54400" y="22799"/>
                  <a:pt x="54448" y="22763"/>
                </a:cubicBezTo>
                <a:cubicBezTo>
                  <a:pt x="54543" y="22691"/>
                  <a:pt x="54555" y="22549"/>
                  <a:pt x="54484" y="22453"/>
                </a:cubicBezTo>
                <a:cubicBezTo>
                  <a:pt x="52674" y="20132"/>
                  <a:pt x="50650" y="18358"/>
                  <a:pt x="49566" y="17477"/>
                </a:cubicBezTo>
                <a:lnTo>
                  <a:pt x="49566" y="17477"/>
                </a:lnTo>
                <a:cubicBezTo>
                  <a:pt x="50793" y="17810"/>
                  <a:pt x="52019" y="18179"/>
                  <a:pt x="53233" y="18560"/>
                </a:cubicBezTo>
                <a:cubicBezTo>
                  <a:pt x="53626" y="18893"/>
                  <a:pt x="56782" y="21763"/>
                  <a:pt x="59389" y="25716"/>
                </a:cubicBezTo>
                <a:cubicBezTo>
                  <a:pt x="59103" y="25799"/>
                  <a:pt x="58817" y="25894"/>
                  <a:pt x="58532" y="25990"/>
                </a:cubicBezTo>
                <a:cubicBezTo>
                  <a:pt x="58091" y="25097"/>
                  <a:pt x="56984" y="23668"/>
                  <a:pt x="56936" y="23608"/>
                </a:cubicBezTo>
                <a:cubicBezTo>
                  <a:pt x="56895" y="23553"/>
                  <a:pt x="56829" y="23522"/>
                  <a:pt x="56762" y="23522"/>
                </a:cubicBezTo>
                <a:cubicBezTo>
                  <a:pt x="56715" y="23522"/>
                  <a:pt x="56667" y="23538"/>
                  <a:pt x="56627" y="23573"/>
                </a:cubicBezTo>
                <a:cubicBezTo>
                  <a:pt x="56531" y="23644"/>
                  <a:pt x="56508" y="23787"/>
                  <a:pt x="56579" y="23882"/>
                </a:cubicBezTo>
                <a:cubicBezTo>
                  <a:pt x="56591" y="23894"/>
                  <a:pt x="57686" y="25299"/>
                  <a:pt x="58115" y="26156"/>
                </a:cubicBezTo>
                <a:cubicBezTo>
                  <a:pt x="57816" y="26272"/>
                  <a:pt x="57501" y="26328"/>
                  <a:pt x="57186" y="26328"/>
                </a:cubicBezTo>
                <a:cubicBezTo>
                  <a:pt x="56432" y="26328"/>
                  <a:pt x="55676" y="26009"/>
                  <a:pt x="55138" y="25430"/>
                </a:cubicBezTo>
                <a:cubicBezTo>
                  <a:pt x="53317" y="23465"/>
                  <a:pt x="50745" y="21048"/>
                  <a:pt x="48816" y="20703"/>
                </a:cubicBezTo>
                <a:cubicBezTo>
                  <a:pt x="48738" y="20691"/>
                  <a:pt x="48660" y="20684"/>
                  <a:pt x="48581" y="20684"/>
                </a:cubicBezTo>
                <a:cubicBezTo>
                  <a:pt x="48432" y="20684"/>
                  <a:pt x="48282" y="20708"/>
                  <a:pt x="48126" y="20763"/>
                </a:cubicBezTo>
                <a:lnTo>
                  <a:pt x="48102" y="20763"/>
                </a:lnTo>
                <a:cubicBezTo>
                  <a:pt x="47590" y="20929"/>
                  <a:pt x="47197" y="21346"/>
                  <a:pt x="47054" y="21870"/>
                </a:cubicBezTo>
                <a:cubicBezTo>
                  <a:pt x="46899" y="22418"/>
                  <a:pt x="47042" y="23001"/>
                  <a:pt x="47423" y="23430"/>
                </a:cubicBezTo>
                <a:cubicBezTo>
                  <a:pt x="48090" y="24156"/>
                  <a:pt x="49281" y="25609"/>
                  <a:pt x="50138" y="27537"/>
                </a:cubicBezTo>
                <a:cubicBezTo>
                  <a:pt x="49450" y="27363"/>
                  <a:pt x="48070" y="27078"/>
                  <a:pt x="46515" y="27078"/>
                </a:cubicBezTo>
                <a:cubicBezTo>
                  <a:pt x="46374" y="27078"/>
                  <a:pt x="46233" y="27080"/>
                  <a:pt x="46090" y="27085"/>
                </a:cubicBezTo>
                <a:cubicBezTo>
                  <a:pt x="45578" y="24537"/>
                  <a:pt x="44197" y="21810"/>
                  <a:pt x="44137" y="21691"/>
                </a:cubicBezTo>
                <a:cubicBezTo>
                  <a:pt x="44095" y="21616"/>
                  <a:pt x="44018" y="21570"/>
                  <a:pt x="43939" y="21570"/>
                </a:cubicBezTo>
                <a:cubicBezTo>
                  <a:pt x="43905" y="21570"/>
                  <a:pt x="43871" y="21578"/>
                  <a:pt x="43839" y="21596"/>
                </a:cubicBezTo>
                <a:cubicBezTo>
                  <a:pt x="43732" y="21656"/>
                  <a:pt x="43685" y="21787"/>
                  <a:pt x="43744" y="21894"/>
                </a:cubicBezTo>
                <a:cubicBezTo>
                  <a:pt x="43756" y="21929"/>
                  <a:pt x="45125" y="24632"/>
                  <a:pt x="45637" y="27109"/>
                </a:cubicBezTo>
                <a:cubicBezTo>
                  <a:pt x="45316" y="27133"/>
                  <a:pt x="45006" y="27168"/>
                  <a:pt x="44685" y="27216"/>
                </a:cubicBezTo>
                <a:cubicBezTo>
                  <a:pt x="42506" y="20858"/>
                  <a:pt x="38910" y="16298"/>
                  <a:pt x="37696" y="14869"/>
                </a:cubicBezTo>
                <a:close/>
                <a:moveTo>
                  <a:pt x="32231" y="14107"/>
                </a:moveTo>
                <a:lnTo>
                  <a:pt x="32231" y="14107"/>
                </a:lnTo>
                <a:cubicBezTo>
                  <a:pt x="32731" y="14167"/>
                  <a:pt x="33219" y="14226"/>
                  <a:pt x="33719" y="14286"/>
                </a:cubicBezTo>
                <a:cubicBezTo>
                  <a:pt x="34041" y="14691"/>
                  <a:pt x="35648" y="16774"/>
                  <a:pt x="36458" y="18762"/>
                </a:cubicBezTo>
                <a:cubicBezTo>
                  <a:pt x="36493" y="18846"/>
                  <a:pt x="36577" y="18893"/>
                  <a:pt x="36660" y="18893"/>
                </a:cubicBezTo>
                <a:cubicBezTo>
                  <a:pt x="36696" y="18893"/>
                  <a:pt x="36719" y="18893"/>
                  <a:pt x="36743" y="18882"/>
                </a:cubicBezTo>
                <a:cubicBezTo>
                  <a:pt x="36862" y="18834"/>
                  <a:pt x="36922" y="18703"/>
                  <a:pt x="36874" y="18596"/>
                </a:cubicBezTo>
                <a:cubicBezTo>
                  <a:pt x="36184" y="16881"/>
                  <a:pt x="34945" y="15167"/>
                  <a:pt x="34350" y="14381"/>
                </a:cubicBezTo>
                <a:lnTo>
                  <a:pt x="34350" y="14381"/>
                </a:lnTo>
                <a:cubicBezTo>
                  <a:pt x="35231" y="14500"/>
                  <a:pt x="36124" y="14631"/>
                  <a:pt x="37017" y="14762"/>
                </a:cubicBezTo>
                <a:cubicBezTo>
                  <a:pt x="37529" y="15333"/>
                  <a:pt x="41780" y="20155"/>
                  <a:pt x="44244" y="27299"/>
                </a:cubicBezTo>
                <a:cubicBezTo>
                  <a:pt x="43899" y="27371"/>
                  <a:pt x="43577" y="27466"/>
                  <a:pt x="43244" y="27585"/>
                </a:cubicBezTo>
                <a:cubicBezTo>
                  <a:pt x="42649" y="25692"/>
                  <a:pt x="41065" y="22620"/>
                  <a:pt x="40994" y="22477"/>
                </a:cubicBezTo>
                <a:cubicBezTo>
                  <a:pt x="40952" y="22402"/>
                  <a:pt x="40875" y="22356"/>
                  <a:pt x="40796" y="22356"/>
                </a:cubicBezTo>
                <a:cubicBezTo>
                  <a:pt x="40762" y="22356"/>
                  <a:pt x="40728" y="22364"/>
                  <a:pt x="40696" y="22382"/>
                </a:cubicBezTo>
                <a:cubicBezTo>
                  <a:pt x="40589" y="22441"/>
                  <a:pt x="40541" y="22572"/>
                  <a:pt x="40601" y="22680"/>
                </a:cubicBezTo>
                <a:cubicBezTo>
                  <a:pt x="40613" y="22715"/>
                  <a:pt x="42256" y="25906"/>
                  <a:pt x="42839" y="27764"/>
                </a:cubicBezTo>
                <a:cubicBezTo>
                  <a:pt x="42601" y="27883"/>
                  <a:pt x="42125" y="28097"/>
                  <a:pt x="41565" y="28264"/>
                </a:cubicBezTo>
                <a:cubicBezTo>
                  <a:pt x="41370" y="28326"/>
                  <a:pt x="41172" y="28356"/>
                  <a:pt x="40975" y="28356"/>
                </a:cubicBezTo>
                <a:cubicBezTo>
                  <a:pt x="40642" y="28356"/>
                  <a:pt x="40312" y="28269"/>
                  <a:pt x="40006" y="28097"/>
                </a:cubicBezTo>
                <a:cubicBezTo>
                  <a:pt x="39517" y="27823"/>
                  <a:pt x="39160" y="27371"/>
                  <a:pt x="39029" y="26823"/>
                </a:cubicBezTo>
                <a:cubicBezTo>
                  <a:pt x="38732" y="25668"/>
                  <a:pt x="38458" y="24692"/>
                  <a:pt x="38232" y="23894"/>
                </a:cubicBezTo>
                <a:cubicBezTo>
                  <a:pt x="38041" y="23287"/>
                  <a:pt x="37505" y="22858"/>
                  <a:pt x="36874" y="22822"/>
                </a:cubicBezTo>
                <a:cubicBezTo>
                  <a:pt x="35315" y="18358"/>
                  <a:pt x="33076" y="15202"/>
                  <a:pt x="32231" y="14107"/>
                </a:cubicBezTo>
                <a:close/>
                <a:moveTo>
                  <a:pt x="18686" y="13328"/>
                </a:moveTo>
                <a:cubicBezTo>
                  <a:pt x="18964" y="13328"/>
                  <a:pt x="19244" y="13330"/>
                  <a:pt x="19527" y="13333"/>
                </a:cubicBezTo>
                <a:cubicBezTo>
                  <a:pt x="19813" y="13667"/>
                  <a:pt x="20968" y="15024"/>
                  <a:pt x="21741" y="16119"/>
                </a:cubicBezTo>
                <a:cubicBezTo>
                  <a:pt x="21789" y="16191"/>
                  <a:pt x="21860" y="16215"/>
                  <a:pt x="21932" y="16215"/>
                </a:cubicBezTo>
                <a:cubicBezTo>
                  <a:pt x="21968" y="16215"/>
                  <a:pt x="22015" y="16203"/>
                  <a:pt x="22051" y="16179"/>
                </a:cubicBezTo>
                <a:cubicBezTo>
                  <a:pt x="22158" y="16107"/>
                  <a:pt x="22182" y="15964"/>
                  <a:pt x="22111" y="15869"/>
                </a:cubicBezTo>
                <a:cubicBezTo>
                  <a:pt x="21468" y="14964"/>
                  <a:pt x="20587" y="13893"/>
                  <a:pt x="20110" y="13333"/>
                </a:cubicBezTo>
                <a:lnTo>
                  <a:pt x="20110" y="13333"/>
                </a:lnTo>
                <a:cubicBezTo>
                  <a:pt x="20467" y="13345"/>
                  <a:pt x="20825" y="13345"/>
                  <a:pt x="21182" y="13357"/>
                </a:cubicBezTo>
                <a:cubicBezTo>
                  <a:pt x="22575" y="13381"/>
                  <a:pt x="23980" y="13440"/>
                  <a:pt x="25385" y="13512"/>
                </a:cubicBezTo>
                <a:cubicBezTo>
                  <a:pt x="25932" y="13940"/>
                  <a:pt x="30945" y="18096"/>
                  <a:pt x="33052" y="28502"/>
                </a:cubicBezTo>
                <a:cubicBezTo>
                  <a:pt x="32183" y="28430"/>
                  <a:pt x="31314" y="28240"/>
                  <a:pt x="30671" y="27847"/>
                </a:cubicBezTo>
                <a:cubicBezTo>
                  <a:pt x="30504" y="26930"/>
                  <a:pt x="29230" y="20382"/>
                  <a:pt x="25301" y="17369"/>
                </a:cubicBezTo>
                <a:cubicBezTo>
                  <a:pt x="25206" y="17310"/>
                  <a:pt x="25123" y="17250"/>
                  <a:pt x="25028" y="17191"/>
                </a:cubicBezTo>
                <a:lnTo>
                  <a:pt x="23218" y="14679"/>
                </a:lnTo>
                <a:cubicBezTo>
                  <a:pt x="23175" y="14621"/>
                  <a:pt x="23109" y="14589"/>
                  <a:pt x="23041" y="14589"/>
                </a:cubicBezTo>
                <a:cubicBezTo>
                  <a:pt x="22996" y="14589"/>
                  <a:pt x="22950" y="14603"/>
                  <a:pt x="22908" y="14631"/>
                </a:cubicBezTo>
                <a:cubicBezTo>
                  <a:pt x="22813" y="14702"/>
                  <a:pt x="22789" y="14845"/>
                  <a:pt x="22861" y="14941"/>
                </a:cubicBezTo>
                <a:lnTo>
                  <a:pt x="24313" y="16965"/>
                </a:lnTo>
                <a:cubicBezTo>
                  <a:pt x="24238" y="16955"/>
                  <a:pt x="24163" y="16950"/>
                  <a:pt x="24089" y="16950"/>
                </a:cubicBezTo>
                <a:cubicBezTo>
                  <a:pt x="23799" y="16950"/>
                  <a:pt x="23519" y="17022"/>
                  <a:pt x="23254" y="17155"/>
                </a:cubicBezTo>
                <a:cubicBezTo>
                  <a:pt x="22801" y="17405"/>
                  <a:pt x="22563" y="17822"/>
                  <a:pt x="22587" y="18334"/>
                </a:cubicBezTo>
                <a:cubicBezTo>
                  <a:pt x="22587" y="18370"/>
                  <a:pt x="22599" y="18405"/>
                  <a:pt x="22622" y="18441"/>
                </a:cubicBezTo>
                <a:cubicBezTo>
                  <a:pt x="22646" y="18489"/>
                  <a:pt x="24897" y="22453"/>
                  <a:pt x="25801" y="26192"/>
                </a:cubicBezTo>
                <a:cubicBezTo>
                  <a:pt x="22122" y="18465"/>
                  <a:pt x="18074" y="14536"/>
                  <a:pt x="16705" y="13345"/>
                </a:cubicBezTo>
                <a:cubicBezTo>
                  <a:pt x="17353" y="13337"/>
                  <a:pt x="18013" y="13328"/>
                  <a:pt x="18686" y="13328"/>
                </a:cubicBezTo>
                <a:close/>
                <a:moveTo>
                  <a:pt x="26123" y="13559"/>
                </a:moveTo>
                <a:lnTo>
                  <a:pt x="26123" y="13559"/>
                </a:lnTo>
                <a:cubicBezTo>
                  <a:pt x="26837" y="13607"/>
                  <a:pt x="27564" y="13655"/>
                  <a:pt x="28290" y="13714"/>
                </a:cubicBezTo>
                <a:cubicBezTo>
                  <a:pt x="28492" y="13893"/>
                  <a:pt x="29290" y="14631"/>
                  <a:pt x="30052" y="15976"/>
                </a:cubicBezTo>
                <a:cubicBezTo>
                  <a:pt x="30100" y="16048"/>
                  <a:pt x="30171" y="16095"/>
                  <a:pt x="30254" y="16095"/>
                </a:cubicBezTo>
                <a:cubicBezTo>
                  <a:pt x="30290" y="16095"/>
                  <a:pt x="30326" y="16084"/>
                  <a:pt x="30362" y="16060"/>
                </a:cubicBezTo>
                <a:cubicBezTo>
                  <a:pt x="30469" y="16000"/>
                  <a:pt x="30504" y="15869"/>
                  <a:pt x="30445" y="15762"/>
                </a:cubicBezTo>
                <a:cubicBezTo>
                  <a:pt x="29921" y="14821"/>
                  <a:pt x="29373" y="14167"/>
                  <a:pt x="28992" y="13774"/>
                </a:cubicBezTo>
                <a:lnTo>
                  <a:pt x="28992" y="13774"/>
                </a:lnTo>
                <a:cubicBezTo>
                  <a:pt x="29873" y="13857"/>
                  <a:pt x="30743" y="13940"/>
                  <a:pt x="31612" y="14036"/>
                </a:cubicBezTo>
                <a:cubicBezTo>
                  <a:pt x="32017" y="14536"/>
                  <a:pt x="34648" y="17846"/>
                  <a:pt x="36410" y="22858"/>
                </a:cubicBezTo>
                <a:cubicBezTo>
                  <a:pt x="36088" y="22942"/>
                  <a:pt x="35791" y="23120"/>
                  <a:pt x="35588" y="23394"/>
                </a:cubicBezTo>
                <a:cubicBezTo>
                  <a:pt x="35303" y="23751"/>
                  <a:pt x="35184" y="24215"/>
                  <a:pt x="35291" y="24668"/>
                </a:cubicBezTo>
                <a:cubicBezTo>
                  <a:pt x="35505" y="25704"/>
                  <a:pt x="35827" y="27156"/>
                  <a:pt x="36160" y="28395"/>
                </a:cubicBezTo>
                <a:cubicBezTo>
                  <a:pt x="35934" y="28430"/>
                  <a:pt x="35576" y="28478"/>
                  <a:pt x="35124" y="28502"/>
                </a:cubicBezTo>
                <a:cubicBezTo>
                  <a:pt x="34850" y="24215"/>
                  <a:pt x="32850" y="19917"/>
                  <a:pt x="32826" y="19870"/>
                </a:cubicBezTo>
                <a:cubicBezTo>
                  <a:pt x="32791" y="19791"/>
                  <a:pt x="32704" y="19744"/>
                  <a:pt x="32618" y="19744"/>
                </a:cubicBezTo>
                <a:cubicBezTo>
                  <a:pt x="32587" y="19744"/>
                  <a:pt x="32557" y="19750"/>
                  <a:pt x="32528" y="19763"/>
                </a:cubicBezTo>
                <a:cubicBezTo>
                  <a:pt x="32421" y="19810"/>
                  <a:pt x="32374" y="19953"/>
                  <a:pt x="32421" y="20060"/>
                </a:cubicBezTo>
                <a:cubicBezTo>
                  <a:pt x="32445" y="20108"/>
                  <a:pt x="34398" y="24323"/>
                  <a:pt x="34672" y="28526"/>
                </a:cubicBezTo>
                <a:cubicBezTo>
                  <a:pt x="34465" y="28532"/>
                  <a:pt x="34247" y="28539"/>
                  <a:pt x="34022" y="28539"/>
                </a:cubicBezTo>
                <a:cubicBezTo>
                  <a:pt x="33857" y="28539"/>
                  <a:pt x="33688" y="28536"/>
                  <a:pt x="33517" y="28526"/>
                </a:cubicBezTo>
                <a:cubicBezTo>
                  <a:pt x="31683" y="19346"/>
                  <a:pt x="27575" y="14893"/>
                  <a:pt x="26123" y="13559"/>
                </a:cubicBezTo>
                <a:close/>
                <a:moveTo>
                  <a:pt x="34641" y="1"/>
                </a:moveTo>
                <a:cubicBezTo>
                  <a:pt x="32505" y="1"/>
                  <a:pt x="31365" y="645"/>
                  <a:pt x="31278" y="701"/>
                </a:cubicBezTo>
                <a:cubicBezTo>
                  <a:pt x="31231" y="725"/>
                  <a:pt x="31195" y="772"/>
                  <a:pt x="31171" y="832"/>
                </a:cubicBezTo>
                <a:cubicBezTo>
                  <a:pt x="30814" y="2153"/>
                  <a:pt x="30314" y="3118"/>
                  <a:pt x="29957" y="3689"/>
                </a:cubicBezTo>
                <a:cubicBezTo>
                  <a:pt x="29707" y="4106"/>
                  <a:pt x="29290" y="4380"/>
                  <a:pt x="28838" y="4439"/>
                </a:cubicBezTo>
                <a:lnTo>
                  <a:pt x="28790" y="4451"/>
                </a:lnTo>
                <a:lnTo>
                  <a:pt x="28504" y="4451"/>
                </a:lnTo>
                <a:cubicBezTo>
                  <a:pt x="28183" y="4415"/>
                  <a:pt x="27885" y="4284"/>
                  <a:pt x="27635" y="4058"/>
                </a:cubicBezTo>
                <a:cubicBezTo>
                  <a:pt x="27290" y="3737"/>
                  <a:pt x="27087" y="3296"/>
                  <a:pt x="27087" y="2820"/>
                </a:cubicBezTo>
                <a:cubicBezTo>
                  <a:pt x="27087" y="1879"/>
                  <a:pt x="27028" y="879"/>
                  <a:pt x="27028" y="867"/>
                </a:cubicBezTo>
                <a:cubicBezTo>
                  <a:pt x="27028" y="748"/>
                  <a:pt x="26933" y="665"/>
                  <a:pt x="26825" y="653"/>
                </a:cubicBezTo>
                <a:cubicBezTo>
                  <a:pt x="26630" y="642"/>
                  <a:pt x="26431" y="637"/>
                  <a:pt x="26232" y="637"/>
                </a:cubicBezTo>
                <a:cubicBezTo>
                  <a:pt x="24683" y="637"/>
                  <a:pt x="23112" y="930"/>
                  <a:pt x="23027" y="951"/>
                </a:cubicBezTo>
                <a:cubicBezTo>
                  <a:pt x="22908" y="963"/>
                  <a:pt x="22837" y="1082"/>
                  <a:pt x="22849" y="1201"/>
                </a:cubicBezTo>
                <a:cubicBezTo>
                  <a:pt x="23039" y="2296"/>
                  <a:pt x="23134" y="5308"/>
                  <a:pt x="19872" y="9571"/>
                </a:cubicBezTo>
                <a:cubicBezTo>
                  <a:pt x="19622" y="9892"/>
                  <a:pt x="19241" y="10071"/>
                  <a:pt x="18848" y="10071"/>
                </a:cubicBezTo>
                <a:lnTo>
                  <a:pt x="18729" y="10071"/>
                </a:lnTo>
                <a:cubicBezTo>
                  <a:pt x="18265" y="10047"/>
                  <a:pt x="17884" y="9761"/>
                  <a:pt x="17693" y="9321"/>
                </a:cubicBezTo>
                <a:cubicBezTo>
                  <a:pt x="17503" y="8868"/>
                  <a:pt x="17574" y="8356"/>
                  <a:pt x="17896" y="7987"/>
                </a:cubicBezTo>
                <a:cubicBezTo>
                  <a:pt x="20777" y="4677"/>
                  <a:pt x="20289" y="1975"/>
                  <a:pt x="20265" y="1856"/>
                </a:cubicBezTo>
                <a:cubicBezTo>
                  <a:pt x="20253" y="1796"/>
                  <a:pt x="20206" y="1737"/>
                  <a:pt x="20146" y="1701"/>
                </a:cubicBezTo>
                <a:cubicBezTo>
                  <a:pt x="20109" y="1686"/>
                  <a:pt x="20068" y="1676"/>
                  <a:pt x="20028" y="1676"/>
                </a:cubicBezTo>
                <a:cubicBezTo>
                  <a:pt x="20003" y="1676"/>
                  <a:pt x="19978" y="1680"/>
                  <a:pt x="19955" y="1689"/>
                </a:cubicBezTo>
                <a:cubicBezTo>
                  <a:pt x="17884" y="2534"/>
                  <a:pt x="14479" y="3249"/>
                  <a:pt x="13109" y="3511"/>
                </a:cubicBezTo>
                <a:cubicBezTo>
                  <a:pt x="12597" y="3606"/>
                  <a:pt x="12050" y="3725"/>
                  <a:pt x="11502" y="3880"/>
                </a:cubicBezTo>
                <a:cubicBezTo>
                  <a:pt x="10430" y="4177"/>
                  <a:pt x="9466" y="4523"/>
                  <a:pt x="8597" y="4892"/>
                </a:cubicBezTo>
                <a:cubicBezTo>
                  <a:pt x="8573" y="4892"/>
                  <a:pt x="8561" y="4904"/>
                  <a:pt x="8549" y="4904"/>
                </a:cubicBezTo>
                <a:cubicBezTo>
                  <a:pt x="4763" y="6535"/>
                  <a:pt x="2703" y="8737"/>
                  <a:pt x="1596" y="10464"/>
                </a:cubicBezTo>
                <a:cubicBezTo>
                  <a:pt x="120" y="12774"/>
                  <a:pt x="1" y="14679"/>
                  <a:pt x="1" y="14762"/>
                </a:cubicBezTo>
                <a:lnTo>
                  <a:pt x="1" y="14774"/>
                </a:lnTo>
                <a:cubicBezTo>
                  <a:pt x="1" y="14786"/>
                  <a:pt x="1" y="14810"/>
                  <a:pt x="1" y="14821"/>
                </a:cubicBezTo>
                <a:lnTo>
                  <a:pt x="1" y="14833"/>
                </a:lnTo>
                <a:cubicBezTo>
                  <a:pt x="1" y="14845"/>
                  <a:pt x="13" y="14857"/>
                  <a:pt x="24" y="14881"/>
                </a:cubicBezTo>
                <a:cubicBezTo>
                  <a:pt x="24" y="14881"/>
                  <a:pt x="24" y="14881"/>
                  <a:pt x="24" y="14893"/>
                </a:cubicBezTo>
                <a:cubicBezTo>
                  <a:pt x="36" y="14905"/>
                  <a:pt x="48" y="14917"/>
                  <a:pt x="60" y="14929"/>
                </a:cubicBezTo>
                <a:cubicBezTo>
                  <a:pt x="60" y="14929"/>
                  <a:pt x="60" y="14929"/>
                  <a:pt x="60" y="14941"/>
                </a:cubicBezTo>
                <a:cubicBezTo>
                  <a:pt x="72" y="14952"/>
                  <a:pt x="84" y="14964"/>
                  <a:pt x="108" y="14964"/>
                </a:cubicBezTo>
                <a:cubicBezTo>
                  <a:pt x="108" y="14964"/>
                  <a:pt x="108" y="14976"/>
                  <a:pt x="108" y="14976"/>
                </a:cubicBezTo>
                <a:cubicBezTo>
                  <a:pt x="2108" y="16072"/>
                  <a:pt x="5192" y="19917"/>
                  <a:pt x="6430" y="21525"/>
                </a:cubicBezTo>
                <a:cubicBezTo>
                  <a:pt x="7418" y="22787"/>
                  <a:pt x="8716" y="23715"/>
                  <a:pt x="10192" y="24180"/>
                </a:cubicBezTo>
                <a:cubicBezTo>
                  <a:pt x="10395" y="24251"/>
                  <a:pt x="10585" y="24299"/>
                  <a:pt x="10788" y="24358"/>
                </a:cubicBezTo>
                <a:cubicBezTo>
                  <a:pt x="11847" y="24632"/>
                  <a:pt x="12836" y="24727"/>
                  <a:pt x="13526" y="24751"/>
                </a:cubicBezTo>
                <a:cubicBezTo>
                  <a:pt x="14836" y="24811"/>
                  <a:pt x="16062" y="24942"/>
                  <a:pt x="17241" y="25132"/>
                </a:cubicBezTo>
                <a:cubicBezTo>
                  <a:pt x="17265" y="25144"/>
                  <a:pt x="17277" y="25144"/>
                  <a:pt x="17300" y="25144"/>
                </a:cubicBezTo>
                <a:cubicBezTo>
                  <a:pt x="18479" y="25347"/>
                  <a:pt x="19598" y="25620"/>
                  <a:pt x="20682" y="25966"/>
                </a:cubicBezTo>
                <a:cubicBezTo>
                  <a:pt x="23635" y="26918"/>
                  <a:pt x="26206" y="28085"/>
                  <a:pt x="26230" y="28097"/>
                </a:cubicBezTo>
                <a:cubicBezTo>
                  <a:pt x="26242" y="28097"/>
                  <a:pt x="26242" y="28097"/>
                  <a:pt x="26242" y="28109"/>
                </a:cubicBezTo>
                <a:lnTo>
                  <a:pt x="26278" y="28109"/>
                </a:lnTo>
                <a:cubicBezTo>
                  <a:pt x="26290" y="28109"/>
                  <a:pt x="26302" y="28121"/>
                  <a:pt x="26302" y="28121"/>
                </a:cubicBezTo>
                <a:lnTo>
                  <a:pt x="26349" y="28121"/>
                </a:lnTo>
                <a:cubicBezTo>
                  <a:pt x="26373" y="28109"/>
                  <a:pt x="26385" y="28109"/>
                  <a:pt x="26397" y="28109"/>
                </a:cubicBezTo>
                <a:cubicBezTo>
                  <a:pt x="26397" y="28109"/>
                  <a:pt x="26409" y="28109"/>
                  <a:pt x="26409" y="28097"/>
                </a:cubicBezTo>
                <a:lnTo>
                  <a:pt x="26421" y="28097"/>
                </a:lnTo>
                <a:cubicBezTo>
                  <a:pt x="26432" y="28097"/>
                  <a:pt x="26444" y="28085"/>
                  <a:pt x="26456" y="28073"/>
                </a:cubicBezTo>
                <a:cubicBezTo>
                  <a:pt x="26468" y="28061"/>
                  <a:pt x="26480" y="28049"/>
                  <a:pt x="26492" y="28037"/>
                </a:cubicBezTo>
                <a:cubicBezTo>
                  <a:pt x="26492" y="28037"/>
                  <a:pt x="26504" y="28037"/>
                  <a:pt x="26504" y="28025"/>
                </a:cubicBezTo>
                <a:cubicBezTo>
                  <a:pt x="26516" y="28014"/>
                  <a:pt x="26516" y="28014"/>
                  <a:pt x="26528" y="27990"/>
                </a:cubicBezTo>
                <a:cubicBezTo>
                  <a:pt x="26528" y="27990"/>
                  <a:pt x="26528" y="27990"/>
                  <a:pt x="26528" y="27978"/>
                </a:cubicBezTo>
                <a:cubicBezTo>
                  <a:pt x="26540" y="27966"/>
                  <a:pt x="26540" y="27954"/>
                  <a:pt x="26540" y="27930"/>
                </a:cubicBezTo>
                <a:cubicBezTo>
                  <a:pt x="26552" y="27906"/>
                  <a:pt x="26552" y="27895"/>
                  <a:pt x="26552" y="27883"/>
                </a:cubicBezTo>
                <a:lnTo>
                  <a:pt x="26552" y="27871"/>
                </a:lnTo>
                <a:cubicBezTo>
                  <a:pt x="26111" y="23811"/>
                  <a:pt x="23361" y="18846"/>
                  <a:pt x="23027" y="18262"/>
                </a:cubicBezTo>
                <a:cubicBezTo>
                  <a:pt x="23039" y="17941"/>
                  <a:pt x="23182" y="17715"/>
                  <a:pt x="23468" y="17548"/>
                </a:cubicBezTo>
                <a:cubicBezTo>
                  <a:pt x="23659" y="17443"/>
                  <a:pt x="23871" y="17391"/>
                  <a:pt x="24088" y="17391"/>
                </a:cubicBezTo>
                <a:cubicBezTo>
                  <a:pt x="24411" y="17391"/>
                  <a:pt x="24742" y="17506"/>
                  <a:pt x="25028" y="17727"/>
                </a:cubicBezTo>
                <a:cubicBezTo>
                  <a:pt x="29028" y="20786"/>
                  <a:pt x="30231" y="27942"/>
                  <a:pt x="30242" y="28014"/>
                </a:cubicBezTo>
                <a:cubicBezTo>
                  <a:pt x="30254" y="28073"/>
                  <a:pt x="30290" y="28133"/>
                  <a:pt x="30338" y="28168"/>
                </a:cubicBezTo>
                <a:cubicBezTo>
                  <a:pt x="31326" y="28823"/>
                  <a:pt x="32802" y="28990"/>
                  <a:pt x="34064" y="28990"/>
                </a:cubicBezTo>
                <a:cubicBezTo>
                  <a:pt x="35338" y="28990"/>
                  <a:pt x="36398" y="28811"/>
                  <a:pt x="36481" y="28799"/>
                </a:cubicBezTo>
                <a:cubicBezTo>
                  <a:pt x="36541" y="28787"/>
                  <a:pt x="36600" y="28752"/>
                  <a:pt x="36624" y="28704"/>
                </a:cubicBezTo>
                <a:cubicBezTo>
                  <a:pt x="36660" y="28645"/>
                  <a:pt x="36672" y="28585"/>
                  <a:pt x="36660" y="28526"/>
                </a:cubicBezTo>
                <a:cubicBezTo>
                  <a:pt x="36303" y="27240"/>
                  <a:pt x="35957" y="25668"/>
                  <a:pt x="35719" y="24585"/>
                </a:cubicBezTo>
                <a:cubicBezTo>
                  <a:pt x="35648" y="24263"/>
                  <a:pt x="35731" y="23930"/>
                  <a:pt x="35934" y="23668"/>
                </a:cubicBezTo>
                <a:cubicBezTo>
                  <a:pt x="36124" y="23430"/>
                  <a:pt x="36410" y="23275"/>
                  <a:pt x="36719" y="23275"/>
                </a:cubicBezTo>
                <a:lnTo>
                  <a:pt x="36767" y="23275"/>
                </a:lnTo>
                <a:cubicBezTo>
                  <a:pt x="36776" y="23275"/>
                  <a:pt x="36785" y="23275"/>
                  <a:pt x="36794" y="23275"/>
                </a:cubicBezTo>
                <a:cubicBezTo>
                  <a:pt x="37259" y="23275"/>
                  <a:pt x="37663" y="23581"/>
                  <a:pt x="37791" y="24025"/>
                </a:cubicBezTo>
                <a:cubicBezTo>
                  <a:pt x="38029" y="24811"/>
                  <a:pt x="38291" y="25787"/>
                  <a:pt x="38589" y="26930"/>
                </a:cubicBezTo>
                <a:cubicBezTo>
                  <a:pt x="38755" y="27585"/>
                  <a:pt x="39196" y="28156"/>
                  <a:pt x="39779" y="28490"/>
                </a:cubicBezTo>
                <a:cubicBezTo>
                  <a:pt x="40153" y="28699"/>
                  <a:pt x="40559" y="28805"/>
                  <a:pt x="40969" y="28805"/>
                </a:cubicBezTo>
                <a:cubicBezTo>
                  <a:pt x="41212" y="28805"/>
                  <a:pt x="41457" y="28768"/>
                  <a:pt x="41696" y="28692"/>
                </a:cubicBezTo>
                <a:cubicBezTo>
                  <a:pt x="42482" y="28454"/>
                  <a:pt x="43101" y="28133"/>
                  <a:pt x="43196" y="28085"/>
                </a:cubicBezTo>
                <a:cubicBezTo>
                  <a:pt x="44233" y="27666"/>
                  <a:pt x="45385" y="27527"/>
                  <a:pt x="46460" y="27527"/>
                </a:cubicBezTo>
                <a:cubicBezTo>
                  <a:pt x="48593" y="27527"/>
                  <a:pt x="50424" y="28077"/>
                  <a:pt x="50447" y="28085"/>
                </a:cubicBezTo>
                <a:cubicBezTo>
                  <a:pt x="50469" y="28091"/>
                  <a:pt x="50491" y="28094"/>
                  <a:pt x="50514" y="28094"/>
                </a:cubicBezTo>
                <a:cubicBezTo>
                  <a:pt x="50578" y="28094"/>
                  <a:pt x="50641" y="28070"/>
                  <a:pt x="50686" y="28025"/>
                </a:cubicBezTo>
                <a:cubicBezTo>
                  <a:pt x="50745" y="27966"/>
                  <a:pt x="50757" y="27871"/>
                  <a:pt x="50721" y="27787"/>
                </a:cubicBezTo>
                <a:cubicBezTo>
                  <a:pt x="49876" y="25704"/>
                  <a:pt x="48650" y="24096"/>
                  <a:pt x="47757" y="23120"/>
                </a:cubicBezTo>
                <a:cubicBezTo>
                  <a:pt x="47471" y="22811"/>
                  <a:pt x="47376" y="22394"/>
                  <a:pt x="47483" y="21989"/>
                </a:cubicBezTo>
                <a:cubicBezTo>
                  <a:pt x="47590" y="21596"/>
                  <a:pt x="47864" y="21310"/>
                  <a:pt x="48233" y="21191"/>
                </a:cubicBezTo>
                <a:lnTo>
                  <a:pt x="48161" y="20977"/>
                </a:lnTo>
                <a:lnTo>
                  <a:pt x="48257" y="21179"/>
                </a:lnTo>
                <a:cubicBezTo>
                  <a:pt x="48368" y="21148"/>
                  <a:pt x="48474" y="21132"/>
                  <a:pt x="48578" y="21132"/>
                </a:cubicBezTo>
                <a:cubicBezTo>
                  <a:pt x="48630" y="21132"/>
                  <a:pt x="48681" y="21136"/>
                  <a:pt x="48733" y="21144"/>
                </a:cubicBezTo>
                <a:cubicBezTo>
                  <a:pt x="50638" y="21489"/>
                  <a:pt x="53364" y="24168"/>
                  <a:pt x="54817" y="25739"/>
                </a:cubicBezTo>
                <a:cubicBezTo>
                  <a:pt x="55433" y="26405"/>
                  <a:pt x="56304" y="26768"/>
                  <a:pt x="57180" y="26768"/>
                </a:cubicBezTo>
                <a:cubicBezTo>
                  <a:pt x="57557" y="26768"/>
                  <a:pt x="57935" y="26701"/>
                  <a:pt x="58294" y="26561"/>
                </a:cubicBezTo>
                <a:cubicBezTo>
                  <a:pt x="58353" y="26537"/>
                  <a:pt x="58425" y="26513"/>
                  <a:pt x="58496" y="26478"/>
                </a:cubicBezTo>
                <a:lnTo>
                  <a:pt x="58508" y="26478"/>
                </a:lnTo>
                <a:cubicBezTo>
                  <a:pt x="58925" y="26323"/>
                  <a:pt x="59353" y="26180"/>
                  <a:pt x="59794" y="26049"/>
                </a:cubicBezTo>
                <a:lnTo>
                  <a:pt x="59818" y="26049"/>
                </a:lnTo>
                <a:cubicBezTo>
                  <a:pt x="63949" y="24847"/>
                  <a:pt x="68843" y="24775"/>
                  <a:pt x="68962" y="24775"/>
                </a:cubicBezTo>
                <a:lnTo>
                  <a:pt x="69009" y="24775"/>
                </a:lnTo>
                <a:cubicBezTo>
                  <a:pt x="69021" y="24775"/>
                  <a:pt x="69021" y="24763"/>
                  <a:pt x="69021" y="24763"/>
                </a:cubicBezTo>
                <a:cubicBezTo>
                  <a:pt x="69033" y="24763"/>
                  <a:pt x="69057" y="24763"/>
                  <a:pt x="69057" y="24751"/>
                </a:cubicBezTo>
                <a:cubicBezTo>
                  <a:pt x="69069" y="24751"/>
                  <a:pt x="69069" y="24739"/>
                  <a:pt x="69081" y="24739"/>
                </a:cubicBezTo>
                <a:cubicBezTo>
                  <a:pt x="69093" y="24727"/>
                  <a:pt x="69104" y="24727"/>
                  <a:pt x="69116" y="24716"/>
                </a:cubicBezTo>
                <a:cubicBezTo>
                  <a:pt x="69116" y="24716"/>
                  <a:pt x="69116" y="24704"/>
                  <a:pt x="69116" y="24704"/>
                </a:cubicBezTo>
                <a:lnTo>
                  <a:pt x="69128" y="24704"/>
                </a:lnTo>
                <a:cubicBezTo>
                  <a:pt x="69140" y="24692"/>
                  <a:pt x="69140" y="24680"/>
                  <a:pt x="69152" y="24656"/>
                </a:cubicBezTo>
                <a:cubicBezTo>
                  <a:pt x="69164" y="24644"/>
                  <a:pt x="69164" y="24644"/>
                  <a:pt x="69164" y="24632"/>
                </a:cubicBezTo>
                <a:cubicBezTo>
                  <a:pt x="69164" y="24632"/>
                  <a:pt x="69164" y="24620"/>
                  <a:pt x="69164" y="24620"/>
                </a:cubicBezTo>
                <a:cubicBezTo>
                  <a:pt x="69176" y="24608"/>
                  <a:pt x="69176" y="24596"/>
                  <a:pt x="69176" y="24585"/>
                </a:cubicBezTo>
                <a:cubicBezTo>
                  <a:pt x="69176" y="24585"/>
                  <a:pt x="69176" y="24573"/>
                  <a:pt x="69176" y="24573"/>
                </a:cubicBezTo>
                <a:lnTo>
                  <a:pt x="69176" y="24537"/>
                </a:lnTo>
                <a:lnTo>
                  <a:pt x="69176" y="24525"/>
                </a:lnTo>
                <a:cubicBezTo>
                  <a:pt x="68831" y="21691"/>
                  <a:pt x="67461" y="19286"/>
                  <a:pt x="65997" y="17465"/>
                </a:cubicBezTo>
                <a:cubicBezTo>
                  <a:pt x="65973" y="17441"/>
                  <a:pt x="65961" y="17417"/>
                  <a:pt x="65937" y="17393"/>
                </a:cubicBezTo>
                <a:cubicBezTo>
                  <a:pt x="65521" y="16881"/>
                  <a:pt x="65092" y="16417"/>
                  <a:pt x="64687" y="16000"/>
                </a:cubicBezTo>
                <a:cubicBezTo>
                  <a:pt x="64675" y="15976"/>
                  <a:pt x="64663" y="15964"/>
                  <a:pt x="64640" y="15953"/>
                </a:cubicBezTo>
                <a:cubicBezTo>
                  <a:pt x="64151" y="15464"/>
                  <a:pt x="63687" y="15036"/>
                  <a:pt x="63282" y="14691"/>
                </a:cubicBezTo>
                <a:cubicBezTo>
                  <a:pt x="62786" y="14266"/>
                  <a:pt x="62171" y="14055"/>
                  <a:pt x="61560" y="14055"/>
                </a:cubicBezTo>
                <a:cubicBezTo>
                  <a:pt x="60953" y="14055"/>
                  <a:pt x="60352" y="14263"/>
                  <a:pt x="59877" y="14679"/>
                </a:cubicBezTo>
                <a:cubicBezTo>
                  <a:pt x="58556" y="15834"/>
                  <a:pt x="56901" y="16417"/>
                  <a:pt x="56258" y="16607"/>
                </a:cubicBezTo>
                <a:cubicBezTo>
                  <a:pt x="56162" y="16639"/>
                  <a:pt x="56072" y="16655"/>
                  <a:pt x="55984" y="16655"/>
                </a:cubicBezTo>
                <a:cubicBezTo>
                  <a:pt x="55940" y="16655"/>
                  <a:pt x="55896" y="16651"/>
                  <a:pt x="55853" y="16643"/>
                </a:cubicBezTo>
                <a:lnTo>
                  <a:pt x="55817" y="16631"/>
                </a:lnTo>
                <a:cubicBezTo>
                  <a:pt x="55365" y="16536"/>
                  <a:pt x="55150" y="16167"/>
                  <a:pt x="55115" y="15857"/>
                </a:cubicBezTo>
                <a:cubicBezTo>
                  <a:pt x="55067" y="15548"/>
                  <a:pt x="55174" y="15131"/>
                  <a:pt x="55591" y="14905"/>
                </a:cubicBezTo>
                <a:cubicBezTo>
                  <a:pt x="57663" y="13798"/>
                  <a:pt x="59413" y="12059"/>
                  <a:pt x="59484" y="11976"/>
                </a:cubicBezTo>
                <a:cubicBezTo>
                  <a:pt x="59544" y="11916"/>
                  <a:pt x="59568" y="11821"/>
                  <a:pt x="59532" y="11738"/>
                </a:cubicBezTo>
                <a:cubicBezTo>
                  <a:pt x="58663" y="9607"/>
                  <a:pt x="57020" y="9416"/>
                  <a:pt x="56543" y="9404"/>
                </a:cubicBezTo>
                <a:cubicBezTo>
                  <a:pt x="55960" y="8606"/>
                  <a:pt x="55365" y="7963"/>
                  <a:pt x="54769" y="7499"/>
                </a:cubicBezTo>
                <a:cubicBezTo>
                  <a:pt x="54431" y="7228"/>
                  <a:pt x="54021" y="7083"/>
                  <a:pt x="53592" y="7083"/>
                </a:cubicBezTo>
                <a:cubicBezTo>
                  <a:pt x="53493" y="7083"/>
                  <a:pt x="53393" y="7091"/>
                  <a:pt x="53293" y="7106"/>
                </a:cubicBezTo>
                <a:cubicBezTo>
                  <a:pt x="52745" y="7190"/>
                  <a:pt x="52269" y="7511"/>
                  <a:pt x="51959" y="7963"/>
                </a:cubicBezTo>
                <a:cubicBezTo>
                  <a:pt x="50495" y="10166"/>
                  <a:pt x="47947" y="11750"/>
                  <a:pt x="46566" y="12500"/>
                </a:cubicBezTo>
                <a:cubicBezTo>
                  <a:pt x="46339" y="12616"/>
                  <a:pt x="46091" y="12677"/>
                  <a:pt x="45844" y="12677"/>
                </a:cubicBezTo>
                <a:cubicBezTo>
                  <a:pt x="45636" y="12677"/>
                  <a:pt x="45428" y="12634"/>
                  <a:pt x="45232" y="12547"/>
                </a:cubicBezTo>
                <a:cubicBezTo>
                  <a:pt x="44828" y="12369"/>
                  <a:pt x="44530" y="12024"/>
                  <a:pt x="44423" y="11607"/>
                </a:cubicBezTo>
                <a:lnTo>
                  <a:pt x="44411" y="11523"/>
                </a:lnTo>
                <a:cubicBezTo>
                  <a:pt x="44280" y="11000"/>
                  <a:pt x="44494" y="10452"/>
                  <a:pt x="44947" y="10119"/>
                </a:cubicBezTo>
                <a:cubicBezTo>
                  <a:pt x="47483" y="8261"/>
                  <a:pt x="48721" y="5237"/>
                  <a:pt x="48769" y="5106"/>
                </a:cubicBezTo>
                <a:cubicBezTo>
                  <a:pt x="48804" y="5035"/>
                  <a:pt x="48792" y="4963"/>
                  <a:pt x="48757" y="4904"/>
                </a:cubicBezTo>
                <a:cubicBezTo>
                  <a:pt x="48709" y="4844"/>
                  <a:pt x="48638" y="4796"/>
                  <a:pt x="48566" y="4796"/>
                </a:cubicBezTo>
                <a:cubicBezTo>
                  <a:pt x="46673" y="4785"/>
                  <a:pt x="43411" y="2820"/>
                  <a:pt x="43375" y="2796"/>
                </a:cubicBezTo>
                <a:cubicBezTo>
                  <a:pt x="43232" y="2713"/>
                  <a:pt x="43101" y="2630"/>
                  <a:pt x="42958" y="2558"/>
                </a:cubicBezTo>
                <a:cubicBezTo>
                  <a:pt x="39381" y="539"/>
                  <a:pt x="36595" y="1"/>
                  <a:pt x="34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5"/>
          <p:cNvSpPr/>
          <p:nvPr/>
        </p:nvSpPr>
        <p:spPr>
          <a:xfrm rot="-5400000">
            <a:off x="5689026" y="296160"/>
            <a:ext cx="387863" cy="724675"/>
          </a:xfrm>
          <a:custGeom>
            <a:avLst/>
            <a:gdLst/>
            <a:ahLst/>
            <a:cxnLst/>
            <a:rect l="l" t="t" r="r" b="b"/>
            <a:pathLst>
              <a:path w="39911" h="44757" extrusionOk="0">
                <a:moveTo>
                  <a:pt x="11097" y="1584"/>
                </a:moveTo>
                <a:lnTo>
                  <a:pt x="11097" y="1584"/>
                </a:lnTo>
                <a:cubicBezTo>
                  <a:pt x="12943" y="3108"/>
                  <a:pt x="15562" y="3966"/>
                  <a:pt x="15705" y="4013"/>
                </a:cubicBezTo>
                <a:cubicBezTo>
                  <a:pt x="15931" y="4073"/>
                  <a:pt x="16158" y="4132"/>
                  <a:pt x="16360" y="4192"/>
                </a:cubicBezTo>
                <a:cubicBezTo>
                  <a:pt x="15991" y="6335"/>
                  <a:pt x="16086" y="7811"/>
                  <a:pt x="16229" y="8657"/>
                </a:cubicBezTo>
                <a:cubicBezTo>
                  <a:pt x="16217" y="8645"/>
                  <a:pt x="16217" y="8633"/>
                  <a:pt x="16205" y="8633"/>
                </a:cubicBezTo>
                <a:cubicBezTo>
                  <a:pt x="15848" y="8252"/>
                  <a:pt x="15503" y="7871"/>
                  <a:pt x="15169" y="7478"/>
                </a:cubicBezTo>
                <a:cubicBezTo>
                  <a:pt x="14991" y="6561"/>
                  <a:pt x="15193" y="4823"/>
                  <a:pt x="15193" y="4799"/>
                </a:cubicBezTo>
                <a:cubicBezTo>
                  <a:pt x="15205" y="4680"/>
                  <a:pt x="15122" y="4573"/>
                  <a:pt x="14991" y="4561"/>
                </a:cubicBezTo>
                <a:cubicBezTo>
                  <a:pt x="14978" y="4558"/>
                  <a:pt x="14966" y="4557"/>
                  <a:pt x="14954" y="4557"/>
                </a:cubicBezTo>
                <a:cubicBezTo>
                  <a:pt x="14850" y="4557"/>
                  <a:pt x="14763" y="4645"/>
                  <a:pt x="14753" y="4751"/>
                </a:cubicBezTo>
                <a:cubicBezTo>
                  <a:pt x="14741" y="4811"/>
                  <a:pt x="14610" y="5918"/>
                  <a:pt x="14657" y="6871"/>
                </a:cubicBezTo>
                <a:cubicBezTo>
                  <a:pt x="13086" y="4930"/>
                  <a:pt x="11847" y="2906"/>
                  <a:pt x="11097" y="1584"/>
                </a:cubicBezTo>
                <a:close/>
                <a:moveTo>
                  <a:pt x="10204" y="858"/>
                </a:moveTo>
                <a:cubicBezTo>
                  <a:pt x="10574" y="1573"/>
                  <a:pt x="11312" y="2894"/>
                  <a:pt x="12324" y="4418"/>
                </a:cubicBezTo>
                <a:cubicBezTo>
                  <a:pt x="11347" y="4180"/>
                  <a:pt x="10764" y="4120"/>
                  <a:pt x="10740" y="4120"/>
                </a:cubicBezTo>
                <a:cubicBezTo>
                  <a:pt x="10733" y="4120"/>
                  <a:pt x="10725" y="4119"/>
                  <a:pt x="10718" y="4119"/>
                </a:cubicBezTo>
                <a:cubicBezTo>
                  <a:pt x="10608" y="4119"/>
                  <a:pt x="10512" y="4200"/>
                  <a:pt x="10490" y="4323"/>
                </a:cubicBezTo>
                <a:cubicBezTo>
                  <a:pt x="10478" y="4442"/>
                  <a:pt x="10574" y="4549"/>
                  <a:pt x="10693" y="4561"/>
                </a:cubicBezTo>
                <a:cubicBezTo>
                  <a:pt x="10704" y="4561"/>
                  <a:pt x="11455" y="4644"/>
                  <a:pt x="12693" y="4978"/>
                </a:cubicBezTo>
                <a:cubicBezTo>
                  <a:pt x="13598" y="6287"/>
                  <a:pt x="14669" y="7692"/>
                  <a:pt x="15884" y="8942"/>
                </a:cubicBezTo>
                <a:cubicBezTo>
                  <a:pt x="17312" y="10407"/>
                  <a:pt x="18527" y="11943"/>
                  <a:pt x="19551" y="13526"/>
                </a:cubicBezTo>
                <a:cubicBezTo>
                  <a:pt x="18586" y="13074"/>
                  <a:pt x="16824" y="12288"/>
                  <a:pt x="15562" y="11848"/>
                </a:cubicBezTo>
                <a:cubicBezTo>
                  <a:pt x="15467" y="11431"/>
                  <a:pt x="15205" y="11062"/>
                  <a:pt x="14824" y="10824"/>
                </a:cubicBezTo>
                <a:cubicBezTo>
                  <a:pt x="12764" y="9585"/>
                  <a:pt x="10038" y="9109"/>
                  <a:pt x="9133" y="8978"/>
                </a:cubicBezTo>
                <a:cubicBezTo>
                  <a:pt x="9311" y="8514"/>
                  <a:pt x="9419" y="7966"/>
                  <a:pt x="9478" y="7502"/>
                </a:cubicBezTo>
                <a:cubicBezTo>
                  <a:pt x="10002" y="7585"/>
                  <a:pt x="11431" y="7847"/>
                  <a:pt x="12990" y="8526"/>
                </a:cubicBezTo>
                <a:cubicBezTo>
                  <a:pt x="13026" y="8538"/>
                  <a:pt x="13050" y="8538"/>
                  <a:pt x="13086" y="8538"/>
                </a:cubicBezTo>
                <a:cubicBezTo>
                  <a:pt x="13169" y="8538"/>
                  <a:pt x="13252" y="8490"/>
                  <a:pt x="13288" y="8407"/>
                </a:cubicBezTo>
                <a:cubicBezTo>
                  <a:pt x="13336" y="8300"/>
                  <a:pt x="13288" y="8169"/>
                  <a:pt x="13169" y="8109"/>
                </a:cubicBezTo>
                <a:cubicBezTo>
                  <a:pt x="11526" y="7407"/>
                  <a:pt x="10062" y="7145"/>
                  <a:pt x="9526" y="7061"/>
                </a:cubicBezTo>
                <a:cubicBezTo>
                  <a:pt x="9550" y="6799"/>
                  <a:pt x="9550" y="6621"/>
                  <a:pt x="9550" y="6597"/>
                </a:cubicBezTo>
                <a:lnTo>
                  <a:pt x="9550" y="6573"/>
                </a:lnTo>
                <a:cubicBezTo>
                  <a:pt x="9538" y="6347"/>
                  <a:pt x="9538" y="6097"/>
                  <a:pt x="9538" y="5859"/>
                </a:cubicBezTo>
                <a:lnTo>
                  <a:pt x="9538" y="5859"/>
                </a:lnTo>
                <a:cubicBezTo>
                  <a:pt x="9990" y="5990"/>
                  <a:pt x="11145" y="6359"/>
                  <a:pt x="12586" y="6942"/>
                </a:cubicBezTo>
                <a:cubicBezTo>
                  <a:pt x="12609" y="6942"/>
                  <a:pt x="12645" y="6954"/>
                  <a:pt x="12669" y="6954"/>
                </a:cubicBezTo>
                <a:cubicBezTo>
                  <a:pt x="12752" y="6954"/>
                  <a:pt x="12836" y="6895"/>
                  <a:pt x="12871" y="6811"/>
                </a:cubicBezTo>
                <a:cubicBezTo>
                  <a:pt x="12919" y="6704"/>
                  <a:pt x="12871" y="6573"/>
                  <a:pt x="12752" y="6525"/>
                </a:cubicBezTo>
                <a:cubicBezTo>
                  <a:pt x="11157" y="5883"/>
                  <a:pt x="9895" y="5502"/>
                  <a:pt x="9550" y="5394"/>
                </a:cubicBezTo>
                <a:cubicBezTo>
                  <a:pt x="9633" y="3620"/>
                  <a:pt x="10002" y="1775"/>
                  <a:pt x="10204" y="858"/>
                </a:cubicBezTo>
                <a:close/>
                <a:moveTo>
                  <a:pt x="16789" y="4335"/>
                </a:moveTo>
                <a:lnTo>
                  <a:pt x="16789" y="4335"/>
                </a:lnTo>
                <a:cubicBezTo>
                  <a:pt x="17443" y="4537"/>
                  <a:pt x="17979" y="4740"/>
                  <a:pt x="18408" y="4930"/>
                </a:cubicBezTo>
                <a:cubicBezTo>
                  <a:pt x="18277" y="5263"/>
                  <a:pt x="17693" y="6871"/>
                  <a:pt x="17527" y="8788"/>
                </a:cubicBezTo>
                <a:cubicBezTo>
                  <a:pt x="17527" y="8907"/>
                  <a:pt x="17610" y="9014"/>
                  <a:pt x="17741" y="9026"/>
                </a:cubicBezTo>
                <a:lnTo>
                  <a:pt x="17753" y="9026"/>
                </a:lnTo>
                <a:cubicBezTo>
                  <a:pt x="17872" y="9026"/>
                  <a:pt x="17967" y="8942"/>
                  <a:pt x="17979" y="8823"/>
                </a:cubicBezTo>
                <a:cubicBezTo>
                  <a:pt x="18134" y="7037"/>
                  <a:pt x="18670" y="5490"/>
                  <a:pt x="18813" y="5121"/>
                </a:cubicBezTo>
                <a:cubicBezTo>
                  <a:pt x="19432" y="5418"/>
                  <a:pt x="19765" y="5668"/>
                  <a:pt x="19908" y="5787"/>
                </a:cubicBezTo>
                <a:cubicBezTo>
                  <a:pt x="19063" y="7609"/>
                  <a:pt x="18789" y="9252"/>
                  <a:pt x="18705" y="9883"/>
                </a:cubicBezTo>
                <a:cubicBezTo>
                  <a:pt x="18670" y="10133"/>
                  <a:pt x="18705" y="10371"/>
                  <a:pt x="18801" y="10597"/>
                </a:cubicBezTo>
                <a:cubicBezTo>
                  <a:pt x="18813" y="10621"/>
                  <a:pt x="18825" y="10657"/>
                  <a:pt x="18836" y="10681"/>
                </a:cubicBezTo>
                <a:cubicBezTo>
                  <a:pt x="19060" y="11150"/>
                  <a:pt x="19503" y="11418"/>
                  <a:pt x="20012" y="11418"/>
                </a:cubicBezTo>
                <a:cubicBezTo>
                  <a:pt x="20072" y="11418"/>
                  <a:pt x="20133" y="11415"/>
                  <a:pt x="20194" y="11407"/>
                </a:cubicBezTo>
                <a:cubicBezTo>
                  <a:pt x="20801" y="11336"/>
                  <a:pt x="21277" y="10907"/>
                  <a:pt x="21396" y="10312"/>
                </a:cubicBezTo>
                <a:cubicBezTo>
                  <a:pt x="21527" y="9693"/>
                  <a:pt x="21694" y="9097"/>
                  <a:pt x="21884" y="8526"/>
                </a:cubicBezTo>
                <a:cubicBezTo>
                  <a:pt x="22063" y="8014"/>
                  <a:pt x="22468" y="7609"/>
                  <a:pt x="22992" y="7418"/>
                </a:cubicBezTo>
                <a:cubicBezTo>
                  <a:pt x="23178" y="7356"/>
                  <a:pt x="23370" y="7326"/>
                  <a:pt x="23562" y="7326"/>
                </a:cubicBezTo>
                <a:cubicBezTo>
                  <a:pt x="23885" y="7326"/>
                  <a:pt x="24203" y="7413"/>
                  <a:pt x="24480" y="7585"/>
                </a:cubicBezTo>
                <a:cubicBezTo>
                  <a:pt x="25004" y="7919"/>
                  <a:pt x="25444" y="8288"/>
                  <a:pt x="25790" y="8633"/>
                </a:cubicBezTo>
                <a:cubicBezTo>
                  <a:pt x="22623" y="11443"/>
                  <a:pt x="21396" y="14026"/>
                  <a:pt x="20991" y="15098"/>
                </a:cubicBezTo>
                <a:cubicBezTo>
                  <a:pt x="20801" y="14741"/>
                  <a:pt x="20599" y="14384"/>
                  <a:pt x="20384" y="14026"/>
                </a:cubicBezTo>
                <a:cubicBezTo>
                  <a:pt x="20646" y="13372"/>
                  <a:pt x="21194" y="12455"/>
                  <a:pt x="21194" y="12443"/>
                </a:cubicBezTo>
                <a:cubicBezTo>
                  <a:pt x="21265" y="12348"/>
                  <a:pt x="21230" y="12205"/>
                  <a:pt x="21122" y="12145"/>
                </a:cubicBezTo>
                <a:cubicBezTo>
                  <a:pt x="21084" y="12120"/>
                  <a:pt x="21044" y="12108"/>
                  <a:pt x="21003" y="12108"/>
                </a:cubicBezTo>
                <a:cubicBezTo>
                  <a:pt x="20930" y="12108"/>
                  <a:pt x="20859" y="12147"/>
                  <a:pt x="20813" y="12217"/>
                </a:cubicBezTo>
                <a:cubicBezTo>
                  <a:pt x="20801" y="12252"/>
                  <a:pt x="20384" y="12931"/>
                  <a:pt x="20099" y="13562"/>
                </a:cubicBezTo>
                <a:cubicBezTo>
                  <a:pt x="19194" y="12110"/>
                  <a:pt x="18098" y="10681"/>
                  <a:pt x="16848" y="9312"/>
                </a:cubicBezTo>
                <a:cubicBezTo>
                  <a:pt x="16753" y="9062"/>
                  <a:pt x="16265" y="7418"/>
                  <a:pt x="16789" y="4335"/>
                </a:cubicBezTo>
                <a:close/>
                <a:moveTo>
                  <a:pt x="9385" y="11966"/>
                </a:moveTo>
                <a:cubicBezTo>
                  <a:pt x="9565" y="11966"/>
                  <a:pt x="9745" y="11994"/>
                  <a:pt x="9919" y="12050"/>
                </a:cubicBezTo>
                <a:cubicBezTo>
                  <a:pt x="11228" y="12467"/>
                  <a:pt x="12383" y="13098"/>
                  <a:pt x="13110" y="13538"/>
                </a:cubicBezTo>
                <a:cubicBezTo>
                  <a:pt x="13376" y="13705"/>
                  <a:pt x="13671" y="13784"/>
                  <a:pt x="13968" y="13784"/>
                </a:cubicBezTo>
                <a:cubicBezTo>
                  <a:pt x="14095" y="13784"/>
                  <a:pt x="14222" y="13769"/>
                  <a:pt x="14348" y="13741"/>
                </a:cubicBezTo>
                <a:cubicBezTo>
                  <a:pt x="14741" y="13872"/>
                  <a:pt x="17170" y="14693"/>
                  <a:pt x="18289" y="15229"/>
                </a:cubicBezTo>
                <a:cubicBezTo>
                  <a:pt x="18324" y="15253"/>
                  <a:pt x="18360" y="15253"/>
                  <a:pt x="18384" y="15253"/>
                </a:cubicBezTo>
                <a:cubicBezTo>
                  <a:pt x="18467" y="15253"/>
                  <a:pt x="18551" y="15205"/>
                  <a:pt x="18586" y="15134"/>
                </a:cubicBezTo>
                <a:cubicBezTo>
                  <a:pt x="18646" y="15015"/>
                  <a:pt x="18598" y="14884"/>
                  <a:pt x="18491" y="14836"/>
                </a:cubicBezTo>
                <a:cubicBezTo>
                  <a:pt x="17562" y="14384"/>
                  <a:pt x="15812" y="13764"/>
                  <a:pt x="14943" y="13467"/>
                </a:cubicBezTo>
                <a:cubicBezTo>
                  <a:pt x="15265" y="13241"/>
                  <a:pt x="15479" y="12907"/>
                  <a:pt x="15562" y="12514"/>
                </a:cubicBezTo>
                <a:lnTo>
                  <a:pt x="15574" y="12479"/>
                </a:lnTo>
                <a:cubicBezTo>
                  <a:pt x="15574" y="12431"/>
                  <a:pt x="15586" y="12383"/>
                  <a:pt x="15586" y="12324"/>
                </a:cubicBezTo>
                <a:cubicBezTo>
                  <a:pt x="17158" y="12895"/>
                  <a:pt x="19372" y="13931"/>
                  <a:pt x="19920" y="14181"/>
                </a:cubicBezTo>
                <a:cubicBezTo>
                  <a:pt x="19944" y="14241"/>
                  <a:pt x="19979" y="14276"/>
                  <a:pt x="20039" y="14300"/>
                </a:cubicBezTo>
                <a:cubicBezTo>
                  <a:pt x="20420" y="14943"/>
                  <a:pt x="20765" y="15598"/>
                  <a:pt x="21075" y="16253"/>
                </a:cubicBezTo>
                <a:cubicBezTo>
                  <a:pt x="21242" y="16586"/>
                  <a:pt x="21396" y="16943"/>
                  <a:pt x="21563" y="17313"/>
                </a:cubicBezTo>
                <a:cubicBezTo>
                  <a:pt x="19348" y="16253"/>
                  <a:pt x="16491" y="15384"/>
                  <a:pt x="14431" y="14824"/>
                </a:cubicBezTo>
                <a:cubicBezTo>
                  <a:pt x="14410" y="14818"/>
                  <a:pt x="14389" y="14815"/>
                  <a:pt x="14369" y="14815"/>
                </a:cubicBezTo>
                <a:cubicBezTo>
                  <a:pt x="14273" y="14815"/>
                  <a:pt x="14187" y="14881"/>
                  <a:pt x="14157" y="14979"/>
                </a:cubicBezTo>
                <a:cubicBezTo>
                  <a:pt x="14122" y="15098"/>
                  <a:pt x="14193" y="15217"/>
                  <a:pt x="14312" y="15253"/>
                </a:cubicBezTo>
                <a:cubicBezTo>
                  <a:pt x="16110" y="15741"/>
                  <a:pt x="19467" y="16729"/>
                  <a:pt x="21825" y="17944"/>
                </a:cubicBezTo>
                <a:cubicBezTo>
                  <a:pt x="22004" y="18360"/>
                  <a:pt x="22170" y="18789"/>
                  <a:pt x="22337" y="19241"/>
                </a:cubicBezTo>
                <a:cubicBezTo>
                  <a:pt x="20607" y="18614"/>
                  <a:pt x="14319" y="16494"/>
                  <a:pt x="8505" y="16494"/>
                </a:cubicBezTo>
                <a:cubicBezTo>
                  <a:pt x="7918" y="16494"/>
                  <a:pt x="7336" y="16515"/>
                  <a:pt x="6764" y="16562"/>
                </a:cubicBezTo>
                <a:cubicBezTo>
                  <a:pt x="7037" y="16098"/>
                  <a:pt x="7252" y="15586"/>
                  <a:pt x="7395" y="15050"/>
                </a:cubicBezTo>
                <a:cubicBezTo>
                  <a:pt x="8061" y="15098"/>
                  <a:pt x="10431" y="15312"/>
                  <a:pt x="12967" y="16086"/>
                </a:cubicBezTo>
                <a:cubicBezTo>
                  <a:pt x="12979" y="16086"/>
                  <a:pt x="13002" y="16098"/>
                  <a:pt x="13026" y="16098"/>
                </a:cubicBezTo>
                <a:cubicBezTo>
                  <a:pt x="13121" y="16098"/>
                  <a:pt x="13217" y="16027"/>
                  <a:pt x="13241" y="15931"/>
                </a:cubicBezTo>
                <a:cubicBezTo>
                  <a:pt x="13276" y="15812"/>
                  <a:pt x="13205" y="15693"/>
                  <a:pt x="13098" y="15658"/>
                </a:cubicBezTo>
                <a:cubicBezTo>
                  <a:pt x="10597" y="14896"/>
                  <a:pt x="8252" y="14669"/>
                  <a:pt x="7490" y="14610"/>
                </a:cubicBezTo>
                <a:cubicBezTo>
                  <a:pt x="7526" y="14467"/>
                  <a:pt x="7549" y="14324"/>
                  <a:pt x="7561" y="14181"/>
                </a:cubicBezTo>
                <a:cubicBezTo>
                  <a:pt x="7585" y="13907"/>
                  <a:pt x="7633" y="13634"/>
                  <a:pt x="7680" y="13360"/>
                </a:cubicBezTo>
                <a:cubicBezTo>
                  <a:pt x="7776" y="12872"/>
                  <a:pt x="8061" y="12467"/>
                  <a:pt x="8490" y="12217"/>
                </a:cubicBezTo>
                <a:cubicBezTo>
                  <a:pt x="8762" y="12050"/>
                  <a:pt x="9073" y="11966"/>
                  <a:pt x="9385" y="11966"/>
                </a:cubicBezTo>
                <a:close/>
                <a:moveTo>
                  <a:pt x="26111" y="8942"/>
                </a:moveTo>
                <a:cubicBezTo>
                  <a:pt x="26314" y="9169"/>
                  <a:pt x="26468" y="9347"/>
                  <a:pt x="26564" y="9478"/>
                </a:cubicBezTo>
                <a:cubicBezTo>
                  <a:pt x="25040" y="10859"/>
                  <a:pt x="23718" y="12764"/>
                  <a:pt x="23658" y="12848"/>
                </a:cubicBezTo>
                <a:cubicBezTo>
                  <a:pt x="23587" y="12955"/>
                  <a:pt x="23611" y="13086"/>
                  <a:pt x="23718" y="13157"/>
                </a:cubicBezTo>
                <a:cubicBezTo>
                  <a:pt x="23754" y="13193"/>
                  <a:pt x="23801" y="13205"/>
                  <a:pt x="23849" y="13205"/>
                </a:cubicBezTo>
                <a:cubicBezTo>
                  <a:pt x="23920" y="13205"/>
                  <a:pt x="23980" y="13169"/>
                  <a:pt x="24028" y="13110"/>
                </a:cubicBezTo>
                <a:cubicBezTo>
                  <a:pt x="24039" y="13086"/>
                  <a:pt x="25409" y="11109"/>
                  <a:pt x="26921" y="9752"/>
                </a:cubicBezTo>
                <a:cubicBezTo>
                  <a:pt x="27171" y="9847"/>
                  <a:pt x="27421" y="9943"/>
                  <a:pt x="27647" y="10038"/>
                </a:cubicBezTo>
                <a:cubicBezTo>
                  <a:pt x="26349" y="11026"/>
                  <a:pt x="25278" y="12360"/>
                  <a:pt x="25230" y="12419"/>
                </a:cubicBezTo>
                <a:cubicBezTo>
                  <a:pt x="25147" y="12514"/>
                  <a:pt x="25171" y="12657"/>
                  <a:pt x="25266" y="12729"/>
                </a:cubicBezTo>
                <a:cubicBezTo>
                  <a:pt x="25302" y="12764"/>
                  <a:pt x="25349" y="12788"/>
                  <a:pt x="25397" y="12788"/>
                </a:cubicBezTo>
                <a:cubicBezTo>
                  <a:pt x="25468" y="12788"/>
                  <a:pt x="25528" y="12752"/>
                  <a:pt x="25575" y="12705"/>
                </a:cubicBezTo>
                <a:cubicBezTo>
                  <a:pt x="25587" y="12681"/>
                  <a:pt x="26778" y="11205"/>
                  <a:pt x="28111" y="10252"/>
                </a:cubicBezTo>
                <a:cubicBezTo>
                  <a:pt x="29362" y="10836"/>
                  <a:pt x="30231" y="11538"/>
                  <a:pt x="30814" y="12181"/>
                </a:cubicBezTo>
                <a:cubicBezTo>
                  <a:pt x="25980" y="14312"/>
                  <a:pt x="23920" y="18920"/>
                  <a:pt x="23301" y="20634"/>
                </a:cubicBezTo>
                <a:cubicBezTo>
                  <a:pt x="23182" y="20277"/>
                  <a:pt x="23063" y="19920"/>
                  <a:pt x="22932" y="19575"/>
                </a:cubicBezTo>
                <a:cubicBezTo>
                  <a:pt x="22932" y="19563"/>
                  <a:pt x="22932" y="19539"/>
                  <a:pt x="22920" y="19527"/>
                </a:cubicBezTo>
                <a:cubicBezTo>
                  <a:pt x="22861" y="19372"/>
                  <a:pt x="22813" y="19229"/>
                  <a:pt x="22754" y="19075"/>
                </a:cubicBezTo>
                <a:cubicBezTo>
                  <a:pt x="22956" y="18670"/>
                  <a:pt x="23897" y="16848"/>
                  <a:pt x="24849" y="15527"/>
                </a:cubicBezTo>
                <a:cubicBezTo>
                  <a:pt x="24921" y="15419"/>
                  <a:pt x="24909" y="15288"/>
                  <a:pt x="24801" y="15217"/>
                </a:cubicBezTo>
                <a:cubicBezTo>
                  <a:pt x="24764" y="15189"/>
                  <a:pt x="24719" y="15175"/>
                  <a:pt x="24674" y="15175"/>
                </a:cubicBezTo>
                <a:cubicBezTo>
                  <a:pt x="24605" y="15175"/>
                  <a:pt x="24535" y="15207"/>
                  <a:pt x="24492" y="15265"/>
                </a:cubicBezTo>
                <a:cubicBezTo>
                  <a:pt x="23694" y="16360"/>
                  <a:pt x="22908" y="17801"/>
                  <a:pt x="22539" y="18515"/>
                </a:cubicBezTo>
                <a:cubicBezTo>
                  <a:pt x="22194" y="17622"/>
                  <a:pt x="21837" y="16801"/>
                  <a:pt x="21480" y="16062"/>
                </a:cubicBezTo>
                <a:cubicBezTo>
                  <a:pt x="21408" y="15931"/>
                  <a:pt x="21349" y="15789"/>
                  <a:pt x="21277" y="15658"/>
                </a:cubicBezTo>
                <a:cubicBezTo>
                  <a:pt x="21432" y="15146"/>
                  <a:pt x="22468" y="12169"/>
                  <a:pt x="26111" y="8942"/>
                </a:cubicBezTo>
                <a:close/>
                <a:moveTo>
                  <a:pt x="31124" y="12538"/>
                </a:moveTo>
                <a:cubicBezTo>
                  <a:pt x="31540" y="13062"/>
                  <a:pt x="31767" y="13503"/>
                  <a:pt x="31886" y="13753"/>
                </a:cubicBezTo>
                <a:cubicBezTo>
                  <a:pt x="28052" y="14788"/>
                  <a:pt x="25825" y="18098"/>
                  <a:pt x="25040" y="19503"/>
                </a:cubicBezTo>
                <a:cubicBezTo>
                  <a:pt x="24801" y="19920"/>
                  <a:pt x="24861" y="20432"/>
                  <a:pt x="25182" y="20801"/>
                </a:cubicBezTo>
                <a:cubicBezTo>
                  <a:pt x="24932" y="20956"/>
                  <a:pt x="24563" y="21194"/>
                  <a:pt x="24301" y="21384"/>
                </a:cubicBezTo>
                <a:cubicBezTo>
                  <a:pt x="24194" y="21456"/>
                  <a:pt x="24170" y="21587"/>
                  <a:pt x="24242" y="21694"/>
                </a:cubicBezTo>
                <a:cubicBezTo>
                  <a:pt x="24290" y="21754"/>
                  <a:pt x="24349" y="21789"/>
                  <a:pt x="24420" y="21789"/>
                </a:cubicBezTo>
                <a:cubicBezTo>
                  <a:pt x="24468" y="21789"/>
                  <a:pt x="24516" y="21777"/>
                  <a:pt x="24551" y="21754"/>
                </a:cubicBezTo>
                <a:cubicBezTo>
                  <a:pt x="24873" y="21527"/>
                  <a:pt x="25361" y="21218"/>
                  <a:pt x="25575" y="21087"/>
                </a:cubicBezTo>
                <a:cubicBezTo>
                  <a:pt x="25710" y="21142"/>
                  <a:pt x="25850" y="21172"/>
                  <a:pt x="25993" y="21172"/>
                </a:cubicBezTo>
                <a:cubicBezTo>
                  <a:pt x="26127" y="21172"/>
                  <a:pt x="26264" y="21145"/>
                  <a:pt x="26397" y="21087"/>
                </a:cubicBezTo>
                <a:lnTo>
                  <a:pt x="26314" y="20884"/>
                </a:lnTo>
                <a:lnTo>
                  <a:pt x="26421" y="21087"/>
                </a:lnTo>
                <a:cubicBezTo>
                  <a:pt x="26635" y="20992"/>
                  <a:pt x="26826" y="20813"/>
                  <a:pt x="26945" y="20575"/>
                </a:cubicBezTo>
                <a:cubicBezTo>
                  <a:pt x="27909" y="18682"/>
                  <a:pt x="28992" y="17682"/>
                  <a:pt x="29743" y="17182"/>
                </a:cubicBezTo>
                <a:cubicBezTo>
                  <a:pt x="30028" y="16979"/>
                  <a:pt x="30290" y="16848"/>
                  <a:pt x="30505" y="16753"/>
                </a:cubicBezTo>
                <a:lnTo>
                  <a:pt x="30505" y="16753"/>
                </a:lnTo>
                <a:cubicBezTo>
                  <a:pt x="30171" y="17265"/>
                  <a:pt x="29909" y="17813"/>
                  <a:pt x="29743" y="18241"/>
                </a:cubicBezTo>
                <a:cubicBezTo>
                  <a:pt x="29647" y="18467"/>
                  <a:pt x="29671" y="18717"/>
                  <a:pt x="29814" y="18932"/>
                </a:cubicBezTo>
                <a:cubicBezTo>
                  <a:pt x="29838" y="18967"/>
                  <a:pt x="29862" y="19015"/>
                  <a:pt x="29897" y="19051"/>
                </a:cubicBezTo>
                <a:cubicBezTo>
                  <a:pt x="29326" y="19313"/>
                  <a:pt x="28314" y="19813"/>
                  <a:pt x="27873" y="20110"/>
                </a:cubicBezTo>
                <a:cubicBezTo>
                  <a:pt x="27778" y="20182"/>
                  <a:pt x="27754" y="20325"/>
                  <a:pt x="27814" y="20420"/>
                </a:cubicBezTo>
                <a:cubicBezTo>
                  <a:pt x="27861" y="20480"/>
                  <a:pt x="27933" y="20515"/>
                  <a:pt x="28004" y="20515"/>
                </a:cubicBezTo>
                <a:cubicBezTo>
                  <a:pt x="28052" y="20515"/>
                  <a:pt x="28088" y="20503"/>
                  <a:pt x="28135" y="20480"/>
                </a:cubicBezTo>
                <a:cubicBezTo>
                  <a:pt x="28659" y="20110"/>
                  <a:pt x="30183" y="19408"/>
                  <a:pt x="30469" y="19277"/>
                </a:cubicBezTo>
                <a:cubicBezTo>
                  <a:pt x="30707" y="19277"/>
                  <a:pt x="30945" y="19146"/>
                  <a:pt x="31088" y="18920"/>
                </a:cubicBezTo>
                <a:cubicBezTo>
                  <a:pt x="31374" y="18491"/>
                  <a:pt x="31755" y="18110"/>
                  <a:pt x="32231" y="17789"/>
                </a:cubicBezTo>
                <a:cubicBezTo>
                  <a:pt x="32667" y="17491"/>
                  <a:pt x="33159" y="17347"/>
                  <a:pt x="33640" y="17347"/>
                </a:cubicBezTo>
                <a:cubicBezTo>
                  <a:pt x="34370" y="17347"/>
                  <a:pt x="35077" y="17677"/>
                  <a:pt x="35529" y="18301"/>
                </a:cubicBezTo>
                <a:cubicBezTo>
                  <a:pt x="35803" y="18682"/>
                  <a:pt x="35981" y="19098"/>
                  <a:pt x="36112" y="19479"/>
                </a:cubicBezTo>
                <a:cubicBezTo>
                  <a:pt x="35869" y="19467"/>
                  <a:pt x="35639" y="19462"/>
                  <a:pt x="35421" y="19462"/>
                </a:cubicBezTo>
                <a:cubicBezTo>
                  <a:pt x="33944" y="19462"/>
                  <a:pt x="33069" y="19709"/>
                  <a:pt x="33017" y="19729"/>
                </a:cubicBezTo>
                <a:cubicBezTo>
                  <a:pt x="32910" y="19753"/>
                  <a:pt x="32838" y="19884"/>
                  <a:pt x="32874" y="20003"/>
                </a:cubicBezTo>
                <a:cubicBezTo>
                  <a:pt x="32898" y="20099"/>
                  <a:pt x="32993" y="20158"/>
                  <a:pt x="33088" y="20158"/>
                </a:cubicBezTo>
                <a:lnTo>
                  <a:pt x="33148" y="20158"/>
                </a:lnTo>
                <a:cubicBezTo>
                  <a:pt x="33158" y="20148"/>
                  <a:pt x="34009" y="19906"/>
                  <a:pt x="35438" y="19906"/>
                </a:cubicBezTo>
                <a:cubicBezTo>
                  <a:pt x="35693" y="19906"/>
                  <a:pt x="35966" y="19914"/>
                  <a:pt x="36255" y="19932"/>
                </a:cubicBezTo>
                <a:cubicBezTo>
                  <a:pt x="36327" y="20265"/>
                  <a:pt x="36362" y="20539"/>
                  <a:pt x="36386" y="20730"/>
                </a:cubicBezTo>
                <a:cubicBezTo>
                  <a:pt x="36127" y="20714"/>
                  <a:pt x="35692" y="20694"/>
                  <a:pt x="35144" y="20694"/>
                </a:cubicBezTo>
                <a:cubicBezTo>
                  <a:pt x="33981" y="20694"/>
                  <a:pt x="32309" y="20785"/>
                  <a:pt x="30731" y="21206"/>
                </a:cubicBezTo>
                <a:cubicBezTo>
                  <a:pt x="30612" y="21242"/>
                  <a:pt x="30540" y="21361"/>
                  <a:pt x="30576" y="21480"/>
                </a:cubicBezTo>
                <a:cubicBezTo>
                  <a:pt x="30600" y="21587"/>
                  <a:pt x="30695" y="21646"/>
                  <a:pt x="30790" y="21646"/>
                </a:cubicBezTo>
                <a:lnTo>
                  <a:pt x="30850" y="21646"/>
                </a:lnTo>
                <a:cubicBezTo>
                  <a:pt x="32406" y="21229"/>
                  <a:pt x="34088" y="21141"/>
                  <a:pt x="35229" y="21141"/>
                </a:cubicBezTo>
                <a:cubicBezTo>
                  <a:pt x="35878" y="21141"/>
                  <a:pt x="36352" y="21169"/>
                  <a:pt x="36529" y="21182"/>
                </a:cubicBezTo>
                <a:cubicBezTo>
                  <a:pt x="37327" y="21920"/>
                  <a:pt x="37815" y="22623"/>
                  <a:pt x="38089" y="23242"/>
                </a:cubicBezTo>
                <a:cubicBezTo>
                  <a:pt x="37154" y="23094"/>
                  <a:pt x="36233" y="23029"/>
                  <a:pt x="35339" y="23029"/>
                </a:cubicBezTo>
                <a:cubicBezTo>
                  <a:pt x="30115" y="23029"/>
                  <a:pt x="25780" y="25227"/>
                  <a:pt x="24682" y="25837"/>
                </a:cubicBezTo>
                <a:cubicBezTo>
                  <a:pt x="24671" y="25778"/>
                  <a:pt x="24659" y="25718"/>
                  <a:pt x="24647" y="25671"/>
                </a:cubicBezTo>
                <a:cubicBezTo>
                  <a:pt x="24647" y="25647"/>
                  <a:pt x="24647" y="25611"/>
                  <a:pt x="24635" y="25587"/>
                </a:cubicBezTo>
                <a:cubicBezTo>
                  <a:pt x="24599" y="25421"/>
                  <a:pt x="24563" y="25242"/>
                  <a:pt x="24528" y="25075"/>
                </a:cubicBezTo>
                <a:cubicBezTo>
                  <a:pt x="24873" y="24837"/>
                  <a:pt x="26064" y="24087"/>
                  <a:pt x="28135" y="23266"/>
                </a:cubicBezTo>
                <a:cubicBezTo>
                  <a:pt x="28254" y="23218"/>
                  <a:pt x="28314" y="23087"/>
                  <a:pt x="28266" y="22968"/>
                </a:cubicBezTo>
                <a:cubicBezTo>
                  <a:pt x="28230" y="22886"/>
                  <a:pt x="28145" y="22832"/>
                  <a:pt x="28060" y="22832"/>
                </a:cubicBezTo>
                <a:cubicBezTo>
                  <a:pt x="28033" y="22832"/>
                  <a:pt x="28006" y="22838"/>
                  <a:pt x="27980" y="22849"/>
                </a:cubicBezTo>
                <a:cubicBezTo>
                  <a:pt x="26075" y="23599"/>
                  <a:pt x="24909" y="24290"/>
                  <a:pt x="24420" y="24611"/>
                </a:cubicBezTo>
                <a:cubicBezTo>
                  <a:pt x="24373" y="24409"/>
                  <a:pt x="24325" y="24206"/>
                  <a:pt x="24278" y="24016"/>
                </a:cubicBezTo>
                <a:cubicBezTo>
                  <a:pt x="24278" y="23980"/>
                  <a:pt x="24266" y="23956"/>
                  <a:pt x="24254" y="23932"/>
                </a:cubicBezTo>
                <a:cubicBezTo>
                  <a:pt x="24230" y="23861"/>
                  <a:pt x="24218" y="23790"/>
                  <a:pt x="24194" y="23718"/>
                </a:cubicBezTo>
                <a:cubicBezTo>
                  <a:pt x="24456" y="23587"/>
                  <a:pt x="25040" y="23289"/>
                  <a:pt x="25766" y="23016"/>
                </a:cubicBezTo>
                <a:cubicBezTo>
                  <a:pt x="25873" y="22968"/>
                  <a:pt x="25933" y="22837"/>
                  <a:pt x="25885" y="22730"/>
                </a:cubicBezTo>
                <a:cubicBezTo>
                  <a:pt x="25858" y="22639"/>
                  <a:pt x="25774" y="22582"/>
                  <a:pt x="25684" y="22582"/>
                </a:cubicBezTo>
                <a:cubicBezTo>
                  <a:pt x="25656" y="22582"/>
                  <a:pt x="25627" y="22588"/>
                  <a:pt x="25599" y="22599"/>
                </a:cubicBezTo>
                <a:cubicBezTo>
                  <a:pt x="24921" y="22861"/>
                  <a:pt x="24385" y="23123"/>
                  <a:pt x="24087" y="23278"/>
                </a:cubicBezTo>
                <a:cubicBezTo>
                  <a:pt x="23909" y="22611"/>
                  <a:pt x="23730" y="21980"/>
                  <a:pt x="23539" y="21361"/>
                </a:cubicBezTo>
                <a:cubicBezTo>
                  <a:pt x="23718" y="20753"/>
                  <a:pt x="25516" y="14931"/>
                  <a:pt x="31124" y="12538"/>
                </a:cubicBezTo>
                <a:close/>
                <a:moveTo>
                  <a:pt x="8513" y="16938"/>
                </a:moveTo>
                <a:cubicBezTo>
                  <a:pt x="14790" y="16938"/>
                  <a:pt x="21661" y="19458"/>
                  <a:pt x="22539" y="19801"/>
                </a:cubicBezTo>
                <a:cubicBezTo>
                  <a:pt x="22968" y="20968"/>
                  <a:pt x="23361" y="22266"/>
                  <a:pt x="23730" y="23682"/>
                </a:cubicBezTo>
                <a:cubicBezTo>
                  <a:pt x="22123" y="23158"/>
                  <a:pt x="20622" y="22777"/>
                  <a:pt x="20599" y="22766"/>
                </a:cubicBezTo>
                <a:cubicBezTo>
                  <a:pt x="20583" y="22763"/>
                  <a:pt x="20568" y="22761"/>
                  <a:pt x="20553" y="22761"/>
                </a:cubicBezTo>
                <a:cubicBezTo>
                  <a:pt x="20450" y="22761"/>
                  <a:pt x="20357" y="22829"/>
                  <a:pt x="20337" y="22932"/>
                </a:cubicBezTo>
                <a:cubicBezTo>
                  <a:pt x="20301" y="23051"/>
                  <a:pt x="20372" y="23170"/>
                  <a:pt x="20491" y="23206"/>
                </a:cubicBezTo>
                <a:cubicBezTo>
                  <a:pt x="20515" y="23206"/>
                  <a:pt x="22170" y="23635"/>
                  <a:pt x="23861" y="24194"/>
                </a:cubicBezTo>
                <a:cubicBezTo>
                  <a:pt x="23956" y="24587"/>
                  <a:pt x="24051" y="24992"/>
                  <a:pt x="24135" y="25397"/>
                </a:cubicBezTo>
                <a:cubicBezTo>
                  <a:pt x="22968" y="25206"/>
                  <a:pt x="18896" y="24611"/>
                  <a:pt x="14407" y="24516"/>
                </a:cubicBezTo>
                <a:cubicBezTo>
                  <a:pt x="13923" y="24504"/>
                  <a:pt x="13449" y="24498"/>
                  <a:pt x="12987" y="24498"/>
                </a:cubicBezTo>
                <a:cubicBezTo>
                  <a:pt x="6917" y="24498"/>
                  <a:pt x="2765" y="25514"/>
                  <a:pt x="608" y="27516"/>
                </a:cubicBezTo>
                <a:cubicBezTo>
                  <a:pt x="537" y="27004"/>
                  <a:pt x="596" y="26492"/>
                  <a:pt x="787" y="25992"/>
                </a:cubicBezTo>
                <a:cubicBezTo>
                  <a:pt x="1108" y="25135"/>
                  <a:pt x="1787" y="24468"/>
                  <a:pt x="2644" y="24147"/>
                </a:cubicBezTo>
                <a:cubicBezTo>
                  <a:pt x="5733" y="23004"/>
                  <a:pt x="8487" y="22620"/>
                  <a:pt x="10792" y="22620"/>
                </a:cubicBezTo>
                <a:cubicBezTo>
                  <a:pt x="14014" y="22620"/>
                  <a:pt x="16361" y="23370"/>
                  <a:pt x="17527" y="23849"/>
                </a:cubicBezTo>
                <a:cubicBezTo>
                  <a:pt x="17688" y="23913"/>
                  <a:pt x="17856" y="23945"/>
                  <a:pt x="18022" y="23945"/>
                </a:cubicBezTo>
                <a:cubicBezTo>
                  <a:pt x="18348" y="23945"/>
                  <a:pt x="18668" y="23824"/>
                  <a:pt x="18920" y="23587"/>
                </a:cubicBezTo>
                <a:cubicBezTo>
                  <a:pt x="19289" y="23254"/>
                  <a:pt x="19420" y="22754"/>
                  <a:pt x="19277" y="22277"/>
                </a:cubicBezTo>
                <a:lnTo>
                  <a:pt x="19265" y="22254"/>
                </a:lnTo>
                <a:cubicBezTo>
                  <a:pt x="19182" y="22027"/>
                  <a:pt x="19039" y="21813"/>
                  <a:pt x="18836" y="21658"/>
                </a:cubicBezTo>
                <a:cubicBezTo>
                  <a:pt x="18539" y="21432"/>
                  <a:pt x="18229" y="21218"/>
                  <a:pt x="17920" y="21027"/>
                </a:cubicBezTo>
                <a:lnTo>
                  <a:pt x="17920" y="21027"/>
                </a:lnTo>
                <a:cubicBezTo>
                  <a:pt x="18979" y="21242"/>
                  <a:pt x="20396" y="21563"/>
                  <a:pt x="21563" y="21896"/>
                </a:cubicBezTo>
                <a:cubicBezTo>
                  <a:pt x="21587" y="21908"/>
                  <a:pt x="21611" y="21908"/>
                  <a:pt x="21623" y="21908"/>
                </a:cubicBezTo>
                <a:cubicBezTo>
                  <a:pt x="21730" y="21908"/>
                  <a:pt x="21813" y="21849"/>
                  <a:pt x="21837" y="21742"/>
                </a:cubicBezTo>
                <a:cubicBezTo>
                  <a:pt x="21873" y="21623"/>
                  <a:pt x="21813" y="21504"/>
                  <a:pt x="21694" y="21468"/>
                </a:cubicBezTo>
                <a:cubicBezTo>
                  <a:pt x="19587" y="20861"/>
                  <a:pt x="16658" y="20337"/>
                  <a:pt x="16491" y="20301"/>
                </a:cubicBezTo>
                <a:cubicBezTo>
                  <a:pt x="14454" y="19447"/>
                  <a:pt x="12250" y="19194"/>
                  <a:pt x="10371" y="19194"/>
                </a:cubicBezTo>
                <a:cubicBezTo>
                  <a:pt x="9943" y="19194"/>
                  <a:pt x="9533" y="19207"/>
                  <a:pt x="9145" y="19229"/>
                </a:cubicBezTo>
                <a:cubicBezTo>
                  <a:pt x="6775" y="19360"/>
                  <a:pt x="4811" y="19837"/>
                  <a:pt x="4073" y="20027"/>
                </a:cubicBezTo>
                <a:cubicBezTo>
                  <a:pt x="4251" y="18932"/>
                  <a:pt x="5216" y="18205"/>
                  <a:pt x="5228" y="18194"/>
                </a:cubicBezTo>
                <a:cubicBezTo>
                  <a:pt x="5311" y="18134"/>
                  <a:pt x="5406" y="18075"/>
                  <a:pt x="5490" y="18003"/>
                </a:cubicBezTo>
                <a:cubicBezTo>
                  <a:pt x="5847" y="17729"/>
                  <a:pt x="6168" y="17408"/>
                  <a:pt x="6442" y="17039"/>
                </a:cubicBezTo>
                <a:cubicBezTo>
                  <a:pt x="7119" y="16969"/>
                  <a:pt x="7812" y="16938"/>
                  <a:pt x="8513" y="16938"/>
                </a:cubicBezTo>
                <a:close/>
                <a:moveTo>
                  <a:pt x="35320" y="23479"/>
                </a:moveTo>
                <a:cubicBezTo>
                  <a:pt x="36277" y="23479"/>
                  <a:pt x="37264" y="23555"/>
                  <a:pt x="38267" y="23730"/>
                </a:cubicBezTo>
                <a:cubicBezTo>
                  <a:pt x="38363" y="24040"/>
                  <a:pt x="38410" y="24325"/>
                  <a:pt x="38422" y="24587"/>
                </a:cubicBezTo>
                <a:cubicBezTo>
                  <a:pt x="37059" y="24164"/>
                  <a:pt x="35236" y="24120"/>
                  <a:pt x="34470" y="24120"/>
                </a:cubicBezTo>
                <a:cubicBezTo>
                  <a:pt x="34266" y="24120"/>
                  <a:pt x="34137" y="24123"/>
                  <a:pt x="34112" y="24123"/>
                </a:cubicBezTo>
                <a:cubicBezTo>
                  <a:pt x="33993" y="24135"/>
                  <a:pt x="33898" y="24230"/>
                  <a:pt x="33898" y="24361"/>
                </a:cubicBezTo>
                <a:cubicBezTo>
                  <a:pt x="33910" y="24480"/>
                  <a:pt x="34005" y="24575"/>
                  <a:pt x="34124" y="24575"/>
                </a:cubicBezTo>
                <a:lnTo>
                  <a:pt x="34136" y="24575"/>
                </a:lnTo>
                <a:cubicBezTo>
                  <a:pt x="34141" y="24575"/>
                  <a:pt x="34256" y="24572"/>
                  <a:pt x="34451" y="24572"/>
                </a:cubicBezTo>
                <a:cubicBezTo>
                  <a:pt x="35198" y="24572"/>
                  <a:pt x="37110" y="24617"/>
                  <a:pt x="38422" y="25052"/>
                </a:cubicBezTo>
                <a:cubicBezTo>
                  <a:pt x="38387" y="25421"/>
                  <a:pt x="38303" y="25683"/>
                  <a:pt x="38232" y="25849"/>
                </a:cubicBezTo>
                <a:cubicBezTo>
                  <a:pt x="36617" y="25424"/>
                  <a:pt x="35137" y="25271"/>
                  <a:pt x="33843" y="25271"/>
                </a:cubicBezTo>
                <a:cubicBezTo>
                  <a:pt x="31512" y="25271"/>
                  <a:pt x="29784" y="25769"/>
                  <a:pt x="28957" y="26076"/>
                </a:cubicBezTo>
                <a:cubicBezTo>
                  <a:pt x="28826" y="26123"/>
                  <a:pt x="28695" y="26183"/>
                  <a:pt x="28588" y="26254"/>
                </a:cubicBezTo>
                <a:cubicBezTo>
                  <a:pt x="26873" y="26826"/>
                  <a:pt x="25933" y="27242"/>
                  <a:pt x="25897" y="27266"/>
                </a:cubicBezTo>
                <a:cubicBezTo>
                  <a:pt x="25778" y="27314"/>
                  <a:pt x="25730" y="27445"/>
                  <a:pt x="25778" y="27552"/>
                </a:cubicBezTo>
                <a:cubicBezTo>
                  <a:pt x="25814" y="27635"/>
                  <a:pt x="25897" y="27683"/>
                  <a:pt x="25980" y="27683"/>
                </a:cubicBezTo>
                <a:cubicBezTo>
                  <a:pt x="26016" y="27683"/>
                  <a:pt x="26052" y="27683"/>
                  <a:pt x="26075" y="27671"/>
                </a:cubicBezTo>
                <a:cubicBezTo>
                  <a:pt x="26087" y="27671"/>
                  <a:pt x="26730" y="27373"/>
                  <a:pt x="27897" y="26957"/>
                </a:cubicBezTo>
                <a:lnTo>
                  <a:pt x="27897" y="26957"/>
                </a:lnTo>
                <a:cubicBezTo>
                  <a:pt x="27802" y="27147"/>
                  <a:pt x="27730" y="27349"/>
                  <a:pt x="27695" y="27576"/>
                </a:cubicBezTo>
                <a:cubicBezTo>
                  <a:pt x="27611" y="28159"/>
                  <a:pt x="27838" y="28516"/>
                  <a:pt x="28040" y="28707"/>
                </a:cubicBezTo>
                <a:cubicBezTo>
                  <a:pt x="28267" y="28924"/>
                  <a:pt x="28593" y="29043"/>
                  <a:pt x="28936" y="29043"/>
                </a:cubicBezTo>
                <a:cubicBezTo>
                  <a:pt x="29006" y="29043"/>
                  <a:pt x="29077" y="29038"/>
                  <a:pt x="29147" y="29028"/>
                </a:cubicBezTo>
                <a:cubicBezTo>
                  <a:pt x="30374" y="28825"/>
                  <a:pt x="31457" y="28738"/>
                  <a:pt x="32412" y="28738"/>
                </a:cubicBezTo>
                <a:cubicBezTo>
                  <a:pt x="36367" y="28738"/>
                  <a:pt x="38118" y="30225"/>
                  <a:pt x="38779" y="31040"/>
                </a:cubicBezTo>
                <a:cubicBezTo>
                  <a:pt x="36709" y="30340"/>
                  <a:pt x="34766" y="30085"/>
                  <a:pt x="33035" y="30085"/>
                </a:cubicBezTo>
                <a:cubicBezTo>
                  <a:pt x="29230" y="30085"/>
                  <a:pt x="26443" y="31317"/>
                  <a:pt x="25552" y="31767"/>
                </a:cubicBezTo>
                <a:cubicBezTo>
                  <a:pt x="25516" y="31326"/>
                  <a:pt x="25468" y="30909"/>
                  <a:pt x="25421" y="30481"/>
                </a:cubicBezTo>
                <a:cubicBezTo>
                  <a:pt x="25861" y="30326"/>
                  <a:pt x="27064" y="29909"/>
                  <a:pt x="27564" y="29790"/>
                </a:cubicBezTo>
                <a:cubicBezTo>
                  <a:pt x="27683" y="29755"/>
                  <a:pt x="27754" y="29635"/>
                  <a:pt x="27730" y="29516"/>
                </a:cubicBezTo>
                <a:cubicBezTo>
                  <a:pt x="27701" y="29418"/>
                  <a:pt x="27615" y="29352"/>
                  <a:pt x="27519" y="29352"/>
                </a:cubicBezTo>
                <a:cubicBezTo>
                  <a:pt x="27498" y="29352"/>
                  <a:pt x="27477" y="29355"/>
                  <a:pt x="27457" y="29362"/>
                </a:cubicBezTo>
                <a:cubicBezTo>
                  <a:pt x="26968" y="29481"/>
                  <a:pt x="25873" y="29850"/>
                  <a:pt x="25373" y="30028"/>
                </a:cubicBezTo>
                <a:cubicBezTo>
                  <a:pt x="25373" y="30016"/>
                  <a:pt x="25373" y="29993"/>
                  <a:pt x="25361" y="29981"/>
                </a:cubicBezTo>
                <a:cubicBezTo>
                  <a:pt x="25313" y="29540"/>
                  <a:pt x="25242" y="29100"/>
                  <a:pt x="25182" y="28671"/>
                </a:cubicBezTo>
                <a:cubicBezTo>
                  <a:pt x="25182" y="28635"/>
                  <a:pt x="25182" y="28612"/>
                  <a:pt x="25171" y="28576"/>
                </a:cubicBezTo>
                <a:cubicBezTo>
                  <a:pt x="25123" y="28266"/>
                  <a:pt x="25075" y="27945"/>
                  <a:pt x="25016" y="27635"/>
                </a:cubicBezTo>
                <a:cubicBezTo>
                  <a:pt x="25016" y="27600"/>
                  <a:pt x="25016" y="27576"/>
                  <a:pt x="25004" y="27540"/>
                </a:cubicBezTo>
                <a:cubicBezTo>
                  <a:pt x="24932" y="27123"/>
                  <a:pt x="24849" y="26695"/>
                  <a:pt x="24778" y="26290"/>
                </a:cubicBezTo>
                <a:cubicBezTo>
                  <a:pt x="25575" y="25835"/>
                  <a:pt x="29971" y="23479"/>
                  <a:pt x="35320" y="23479"/>
                </a:cubicBezTo>
                <a:close/>
                <a:moveTo>
                  <a:pt x="13097" y="24951"/>
                </a:moveTo>
                <a:cubicBezTo>
                  <a:pt x="18346" y="24951"/>
                  <a:pt x="23304" y="25713"/>
                  <a:pt x="24230" y="25861"/>
                </a:cubicBezTo>
                <a:cubicBezTo>
                  <a:pt x="24325" y="26337"/>
                  <a:pt x="24420" y="26814"/>
                  <a:pt x="24516" y="27314"/>
                </a:cubicBezTo>
                <a:cubicBezTo>
                  <a:pt x="22913" y="26871"/>
                  <a:pt x="21242" y="26741"/>
                  <a:pt x="19828" y="26741"/>
                </a:cubicBezTo>
                <a:cubicBezTo>
                  <a:pt x="17818" y="26741"/>
                  <a:pt x="16328" y="27004"/>
                  <a:pt x="16300" y="27004"/>
                </a:cubicBezTo>
                <a:cubicBezTo>
                  <a:pt x="16181" y="27028"/>
                  <a:pt x="16110" y="27147"/>
                  <a:pt x="16122" y="27266"/>
                </a:cubicBezTo>
                <a:cubicBezTo>
                  <a:pt x="16143" y="27371"/>
                  <a:pt x="16238" y="27449"/>
                  <a:pt x="16343" y="27449"/>
                </a:cubicBezTo>
                <a:cubicBezTo>
                  <a:pt x="16356" y="27449"/>
                  <a:pt x="16370" y="27447"/>
                  <a:pt x="16384" y="27445"/>
                </a:cubicBezTo>
                <a:cubicBezTo>
                  <a:pt x="16411" y="27445"/>
                  <a:pt x="17870" y="27186"/>
                  <a:pt x="19833" y="27186"/>
                </a:cubicBezTo>
                <a:cubicBezTo>
                  <a:pt x="21269" y="27186"/>
                  <a:pt x="22973" y="27324"/>
                  <a:pt x="24587" y="27802"/>
                </a:cubicBezTo>
                <a:cubicBezTo>
                  <a:pt x="24623" y="27992"/>
                  <a:pt x="24659" y="28195"/>
                  <a:pt x="24682" y="28385"/>
                </a:cubicBezTo>
                <a:cubicBezTo>
                  <a:pt x="22881" y="28076"/>
                  <a:pt x="21204" y="27959"/>
                  <a:pt x="19695" y="27959"/>
                </a:cubicBezTo>
                <a:cubicBezTo>
                  <a:pt x="17603" y="27959"/>
                  <a:pt x="15836" y="28184"/>
                  <a:pt x="14514" y="28433"/>
                </a:cubicBezTo>
                <a:cubicBezTo>
                  <a:pt x="11990" y="28909"/>
                  <a:pt x="10526" y="29576"/>
                  <a:pt x="10466" y="29612"/>
                </a:cubicBezTo>
                <a:cubicBezTo>
                  <a:pt x="10359" y="29659"/>
                  <a:pt x="10312" y="29790"/>
                  <a:pt x="10359" y="29909"/>
                </a:cubicBezTo>
                <a:cubicBezTo>
                  <a:pt x="10395" y="29993"/>
                  <a:pt x="10478" y="30040"/>
                  <a:pt x="10562" y="30040"/>
                </a:cubicBezTo>
                <a:cubicBezTo>
                  <a:pt x="10597" y="30040"/>
                  <a:pt x="10621" y="30028"/>
                  <a:pt x="10657" y="30016"/>
                </a:cubicBezTo>
                <a:cubicBezTo>
                  <a:pt x="10669" y="30005"/>
                  <a:pt x="12133" y="29338"/>
                  <a:pt x="14622" y="28862"/>
                </a:cubicBezTo>
                <a:cubicBezTo>
                  <a:pt x="15913" y="28617"/>
                  <a:pt x="17634" y="28399"/>
                  <a:pt x="19671" y="28399"/>
                </a:cubicBezTo>
                <a:cubicBezTo>
                  <a:pt x="21203" y="28399"/>
                  <a:pt x="22914" y="28523"/>
                  <a:pt x="24754" y="28850"/>
                </a:cubicBezTo>
                <a:cubicBezTo>
                  <a:pt x="24801" y="29159"/>
                  <a:pt x="24849" y="29469"/>
                  <a:pt x="24885" y="29778"/>
                </a:cubicBezTo>
                <a:cubicBezTo>
                  <a:pt x="24326" y="29700"/>
                  <a:pt x="23029" y="29549"/>
                  <a:pt x="21262" y="29549"/>
                </a:cubicBezTo>
                <a:cubicBezTo>
                  <a:pt x="17909" y="29549"/>
                  <a:pt x="12863" y="30095"/>
                  <a:pt x="7966" y="32731"/>
                </a:cubicBezTo>
                <a:cubicBezTo>
                  <a:pt x="7775" y="32540"/>
                  <a:pt x="7521" y="32438"/>
                  <a:pt x="7259" y="32438"/>
                </a:cubicBezTo>
                <a:cubicBezTo>
                  <a:pt x="7161" y="32438"/>
                  <a:pt x="7063" y="32452"/>
                  <a:pt x="6966" y="32481"/>
                </a:cubicBezTo>
                <a:cubicBezTo>
                  <a:pt x="5751" y="32850"/>
                  <a:pt x="4811" y="34243"/>
                  <a:pt x="4763" y="34303"/>
                </a:cubicBezTo>
                <a:cubicBezTo>
                  <a:pt x="4406" y="34850"/>
                  <a:pt x="4061" y="35291"/>
                  <a:pt x="3716" y="35600"/>
                </a:cubicBezTo>
                <a:cubicBezTo>
                  <a:pt x="3488" y="35819"/>
                  <a:pt x="3189" y="35929"/>
                  <a:pt x="2886" y="35929"/>
                </a:cubicBezTo>
                <a:cubicBezTo>
                  <a:pt x="2777" y="35929"/>
                  <a:pt x="2668" y="35915"/>
                  <a:pt x="2561" y="35886"/>
                </a:cubicBezTo>
                <a:cubicBezTo>
                  <a:pt x="2168" y="35779"/>
                  <a:pt x="1882" y="35493"/>
                  <a:pt x="1775" y="35112"/>
                </a:cubicBezTo>
                <a:cubicBezTo>
                  <a:pt x="1739" y="34993"/>
                  <a:pt x="1715" y="34874"/>
                  <a:pt x="1715" y="34755"/>
                </a:cubicBezTo>
                <a:cubicBezTo>
                  <a:pt x="2001" y="34410"/>
                  <a:pt x="3537" y="32683"/>
                  <a:pt x="6311" y="31362"/>
                </a:cubicBezTo>
                <a:cubicBezTo>
                  <a:pt x="6430" y="31302"/>
                  <a:pt x="6466" y="31171"/>
                  <a:pt x="6418" y="31064"/>
                </a:cubicBezTo>
                <a:cubicBezTo>
                  <a:pt x="6383" y="30985"/>
                  <a:pt x="6303" y="30939"/>
                  <a:pt x="6215" y="30939"/>
                </a:cubicBezTo>
                <a:cubicBezTo>
                  <a:pt x="6184" y="30939"/>
                  <a:pt x="6152" y="30945"/>
                  <a:pt x="6121" y="30957"/>
                </a:cubicBezTo>
                <a:cubicBezTo>
                  <a:pt x="3977" y="31981"/>
                  <a:pt x="2573" y="33207"/>
                  <a:pt x="1858" y="33934"/>
                </a:cubicBezTo>
                <a:cubicBezTo>
                  <a:pt x="1894" y="33850"/>
                  <a:pt x="1918" y="33791"/>
                  <a:pt x="1918" y="33791"/>
                </a:cubicBezTo>
                <a:lnTo>
                  <a:pt x="1930" y="33779"/>
                </a:lnTo>
                <a:cubicBezTo>
                  <a:pt x="2096" y="33398"/>
                  <a:pt x="2203" y="33041"/>
                  <a:pt x="2263" y="32683"/>
                </a:cubicBezTo>
                <a:cubicBezTo>
                  <a:pt x="2442" y="32505"/>
                  <a:pt x="3108" y="31838"/>
                  <a:pt x="4013" y="31410"/>
                </a:cubicBezTo>
                <a:cubicBezTo>
                  <a:pt x="4132" y="31362"/>
                  <a:pt x="4180" y="31231"/>
                  <a:pt x="4120" y="31112"/>
                </a:cubicBezTo>
                <a:cubicBezTo>
                  <a:pt x="4085" y="31033"/>
                  <a:pt x="4005" y="30986"/>
                  <a:pt x="3917" y="30986"/>
                </a:cubicBezTo>
                <a:cubicBezTo>
                  <a:pt x="3886" y="30986"/>
                  <a:pt x="3854" y="30992"/>
                  <a:pt x="3823" y="31005"/>
                </a:cubicBezTo>
                <a:cubicBezTo>
                  <a:pt x="3180" y="31314"/>
                  <a:pt x="2656" y="31719"/>
                  <a:pt x="2311" y="32029"/>
                </a:cubicBezTo>
                <a:cubicBezTo>
                  <a:pt x="2299" y="31124"/>
                  <a:pt x="2001" y="30362"/>
                  <a:pt x="1739" y="29874"/>
                </a:cubicBezTo>
                <a:cubicBezTo>
                  <a:pt x="2370" y="29469"/>
                  <a:pt x="4763" y="28111"/>
                  <a:pt x="8442" y="27433"/>
                </a:cubicBezTo>
                <a:cubicBezTo>
                  <a:pt x="8561" y="27409"/>
                  <a:pt x="8645" y="27290"/>
                  <a:pt x="8621" y="27171"/>
                </a:cubicBezTo>
                <a:cubicBezTo>
                  <a:pt x="8600" y="27066"/>
                  <a:pt x="8504" y="26988"/>
                  <a:pt x="8400" y="26988"/>
                </a:cubicBezTo>
                <a:cubicBezTo>
                  <a:pt x="8386" y="26988"/>
                  <a:pt x="8373" y="26990"/>
                  <a:pt x="8359" y="26992"/>
                </a:cubicBezTo>
                <a:cubicBezTo>
                  <a:pt x="4585" y="27695"/>
                  <a:pt x="2192" y="29052"/>
                  <a:pt x="1513" y="29481"/>
                </a:cubicBezTo>
                <a:cubicBezTo>
                  <a:pt x="1430" y="29362"/>
                  <a:pt x="1370" y="29290"/>
                  <a:pt x="1370" y="29278"/>
                </a:cubicBezTo>
                <a:cubicBezTo>
                  <a:pt x="1215" y="29052"/>
                  <a:pt x="1072" y="28826"/>
                  <a:pt x="953" y="28612"/>
                </a:cubicBezTo>
                <a:cubicBezTo>
                  <a:pt x="858" y="28421"/>
                  <a:pt x="775" y="28231"/>
                  <a:pt x="715" y="28028"/>
                </a:cubicBezTo>
                <a:cubicBezTo>
                  <a:pt x="3095" y="25609"/>
                  <a:pt x="8222" y="24951"/>
                  <a:pt x="13097" y="24951"/>
                </a:cubicBezTo>
                <a:close/>
                <a:moveTo>
                  <a:pt x="33021" y="30524"/>
                </a:moveTo>
                <a:cubicBezTo>
                  <a:pt x="34805" y="30524"/>
                  <a:pt x="36823" y="30802"/>
                  <a:pt x="38982" y="31576"/>
                </a:cubicBezTo>
                <a:cubicBezTo>
                  <a:pt x="38863" y="31755"/>
                  <a:pt x="38744" y="31933"/>
                  <a:pt x="38637" y="32088"/>
                </a:cubicBezTo>
                <a:cubicBezTo>
                  <a:pt x="37124" y="31600"/>
                  <a:pt x="35779" y="31576"/>
                  <a:pt x="35720" y="31576"/>
                </a:cubicBezTo>
                <a:cubicBezTo>
                  <a:pt x="35589" y="31576"/>
                  <a:pt x="35493" y="31683"/>
                  <a:pt x="35493" y="31802"/>
                </a:cubicBezTo>
                <a:cubicBezTo>
                  <a:pt x="35493" y="31921"/>
                  <a:pt x="35589" y="32029"/>
                  <a:pt x="35708" y="32029"/>
                </a:cubicBezTo>
                <a:cubicBezTo>
                  <a:pt x="35731" y="32029"/>
                  <a:pt x="36993" y="32041"/>
                  <a:pt x="38387" y="32481"/>
                </a:cubicBezTo>
                <a:cubicBezTo>
                  <a:pt x="38184" y="32814"/>
                  <a:pt x="38029" y="33112"/>
                  <a:pt x="37898" y="33386"/>
                </a:cubicBezTo>
                <a:cubicBezTo>
                  <a:pt x="37387" y="33310"/>
                  <a:pt x="35770" y="33094"/>
                  <a:pt x="34014" y="33094"/>
                </a:cubicBezTo>
                <a:cubicBezTo>
                  <a:pt x="33849" y="33094"/>
                  <a:pt x="33683" y="33096"/>
                  <a:pt x="33517" y="33100"/>
                </a:cubicBezTo>
                <a:cubicBezTo>
                  <a:pt x="33398" y="33100"/>
                  <a:pt x="33291" y="33195"/>
                  <a:pt x="33303" y="33326"/>
                </a:cubicBezTo>
                <a:cubicBezTo>
                  <a:pt x="33303" y="33445"/>
                  <a:pt x="33398" y="33541"/>
                  <a:pt x="33517" y="33541"/>
                </a:cubicBezTo>
                <a:lnTo>
                  <a:pt x="33529" y="33541"/>
                </a:lnTo>
                <a:cubicBezTo>
                  <a:pt x="33664" y="33538"/>
                  <a:pt x="33799" y="33537"/>
                  <a:pt x="33933" y="33537"/>
                </a:cubicBezTo>
                <a:cubicBezTo>
                  <a:pt x="35569" y="33537"/>
                  <a:pt x="37080" y="33726"/>
                  <a:pt x="37696" y="33803"/>
                </a:cubicBezTo>
                <a:cubicBezTo>
                  <a:pt x="37517" y="34219"/>
                  <a:pt x="37434" y="34529"/>
                  <a:pt x="37398" y="34719"/>
                </a:cubicBezTo>
                <a:cubicBezTo>
                  <a:pt x="36018" y="34480"/>
                  <a:pt x="34763" y="34380"/>
                  <a:pt x="33631" y="34380"/>
                </a:cubicBezTo>
                <a:cubicBezTo>
                  <a:pt x="29247" y="34380"/>
                  <a:pt x="26701" y="35874"/>
                  <a:pt x="25802" y="36517"/>
                </a:cubicBezTo>
                <a:cubicBezTo>
                  <a:pt x="25802" y="35874"/>
                  <a:pt x="25778" y="35231"/>
                  <a:pt x="25754" y="34612"/>
                </a:cubicBezTo>
                <a:cubicBezTo>
                  <a:pt x="26171" y="34327"/>
                  <a:pt x="28064" y="33195"/>
                  <a:pt x="31505" y="32862"/>
                </a:cubicBezTo>
                <a:cubicBezTo>
                  <a:pt x="31624" y="32850"/>
                  <a:pt x="31719" y="32731"/>
                  <a:pt x="31707" y="32612"/>
                </a:cubicBezTo>
                <a:cubicBezTo>
                  <a:pt x="31696" y="32500"/>
                  <a:pt x="31589" y="32409"/>
                  <a:pt x="31477" y="32409"/>
                </a:cubicBezTo>
                <a:cubicBezTo>
                  <a:pt x="31471" y="32409"/>
                  <a:pt x="31464" y="32409"/>
                  <a:pt x="31457" y="32410"/>
                </a:cubicBezTo>
                <a:cubicBezTo>
                  <a:pt x="28314" y="32731"/>
                  <a:pt x="26445" y="33660"/>
                  <a:pt x="25730" y="34088"/>
                </a:cubicBezTo>
                <a:cubicBezTo>
                  <a:pt x="25706" y="33826"/>
                  <a:pt x="25694" y="33565"/>
                  <a:pt x="25683" y="33303"/>
                </a:cubicBezTo>
                <a:cubicBezTo>
                  <a:pt x="26087" y="33100"/>
                  <a:pt x="27421" y="32517"/>
                  <a:pt x="28504" y="32302"/>
                </a:cubicBezTo>
                <a:cubicBezTo>
                  <a:pt x="28623" y="32279"/>
                  <a:pt x="28707" y="32160"/>
                  <a:pt x="28683" y="32041"/>
                </a:cubicBezTo>
                <a:cubicBezTo>
                  <a:pt x="28662" y="31935"/>
                  <a:pt x="28566" y="31858"/>
                  <a:pt x="28462" y="31858"/>
                </a:cubicBezTo>
                <a:cubicBezTo>
                  <a:pt x="28448" y="31858"/>
                  <a:pt x="28435" y="31859"/>
                  <a:pt x="28421" y="31862"/>
                </a:cubicBezTo>
                <a:cubicBezTo>
                  <a:pt x="27385" y="32064"/>
                  <a:pt x="26195" y="32576"/>
                  <a:pt x="25647" y="32826"/>
                </a:cubicBezTo>
                <a:cubicBezTo>
                  <a:pt x="25635" y="32624"/>
                  <a:pt x="25611" y="32433"/>
                  <a:pt x="25599" y="32243"/>
                </a:cubicBezTo>
                <a:cubicBezTo>
                  <a:pt x="26192" y="31922"/>
                  <a:pt x="29018" y="30524"/>
                  <a:pt x="33021" y="30524"/>
                </a:cubicBezTo>
                <a:close/>
                <a:moveTo>
                  <a:pt x="21231" y="29992"/>
                </a:moveTo>
                <a:cubicBezTo>
                  <a:pt x="23137" y="29992"/>
                  <a:pt x="24490" y="30173"/>
                  <a:pt x="24944" y="30243"/>
                </a:cubicBezTo>
                <a:cubicBezTo>
                  <a:pt x="25040" y="31040"/>
                  <a:pt x="25123" y="31874"/>
                  <a:pt x="25194" y="32731"/>
                </a:cubicBezTo>
                <a:cubicBezTo>
                  <a:pt x="24039" y="32541"/>
                  <a:pt x="22694" y="32433"/>
                  <a:pt x="22682" y="32433"/>
                </a:cubicBezTo>
                <a:cubicBezTo>
                  <a:pt x="22674" y="32433"/>
                  <a:pt x="22666" y="32432"/>
                  <a:pt x="22658" y="32432"/>
                </a:cubicBezTo>
                <a:cubicBezTo>
                  <a:pt x="22538" y="32432"/>
                  <a:pt x="22443" y="32513"/>
                  <a:pt x="22432" y="32636"/>
                </a:cubicBezTo>
                <a:cubicBezTo>
                  <a:pt x="22420" y="32755"/>
                  <a:pt x="22515" y="32862"/>
                  <a:pt x="22635" y="32874"/>
                </a:cubicBezTo>
                <a:cubicBezTo>
                  <a:pt x="22658" y="32874"/>
                  <a:pt x="24075" y="32993"/>
                  <a:pt x="25218" y="33195"/>
                </a:cubicBezTo>
                <a:cubicBezTo>
                  <a:pt x="25242" y="33445"/>
                  <a:pt x="25254" y="33695"/>
                  <a:pt x="25266" y="33957"/>
                </a:cubicBezTo>
                <a:cubicBezTo>
                  <a:pt x="24643" y="33908"/>
                  <a:pt x="23006" y="33800"/>
                  <a:pt x="21515" y="33800"/>
                </a:cubicBezTo>
                <a:cubicBezTo>
                  <a:pt x="20869" y="33800"/>
                  <a:pt x="20250" y="33820"/>
                  <a:pt x="19753" y="33874"/>
                </a:cubicBezTo>
                <a:cubicBezTo>
                  <a:pt x="19503" y="33576"/>
                  <a:pt x="19146" y="33398"/>
                  <a:pt x="18741" y="33362"/>
                </a:cubicBezTo>
                <a:cubicBezTo>
                  <a:pt x="18523" y="33344"/>
                  <a:pt x="18305" y="33336"/>
                  <a:pt x="18087" y="33336"/>
                </a:cubicBezTo>
                <a:cubicBezTo>
                  <a:pt x="12946" y="33336"/>
                  <a:pt x="7867" y="38142"/>
                  <a:pt x="6383" y="39672"/>
                </a:cubicBezTo>
                <a:cubicBezTo>
                  <a:pt x="6133" y="39922"/>
                  <a:pt x="5784" y="40062"/>
                  <a:pt x="5430" y="40062"/>
                </a:cubicBezTo>
                <a:cubicBezTo>
                  <a:pt x="5378" y="40062"/>
                  <a:pt x="5327" y="40059"/>
                  <a:pt x="5275" y="40053"/>
                </a:cubicBezTo>
                <a:cubicBezTo>
                  <a:pt x="4989" y="40018"/>
                  <a:pt x="4728" y="39946"/>
                  <a:pt x="4501" y="39827"/>
                </a:cubicBezTo>
                <a:cubicBezTo>
                  <a:pt x="4347" y="39744"/>
                  <a:pt x="4216" y="39637"/>
                  <a:pt x="4108" y="39518"/>
                </a:cubicBezTo>
                <a:cubicBezTo>
                  <a:pt x="4370" y="39101"/>
                  <a:pt x="5347" y="37672"/>
                  <a:pt x="7406" y="36160"/>
                </a:cubicBezTo>
                <a:cubicBezTo>
                  <a:pt x="9645" y="34505"/>
                  <a:pt x="13657" y="32398"/>
                  <a:pt x="20051" y="31767"/>
                </a:cubicBezTo>
                <a:cubicBezTo>
                  <a:pt x="20182" y="31755"/>
                  <a:pt x="20265" y="31636"/>
                  <a:pt x="20253" y="31517"/>
                </a:cubicBezTo>
                <a:cubicBezTo>
                  <a:pt x="20242" y="31404"/>
                  <a:pt x="20146" y="31313"/>
                  <a:pt x="20035" y="31313"/>
                </a:cubicBezTo>
                <a:cubicBezTo>
                  <a:pt x="20029" y="31313"/>
                  <a:pt x="20022" y="31314"/>
                  <a:pt x="20015" y="31314"/>
                </a:cubicBezTo>
                <a:cubicBezTo>
                  <a:pt x="13491" y="31957"/>
                  <a:pt x="9395" y="34124"/>
                  <a:pt x="7109" y="35815"/>
                </a:cubicBezTo>
                <a:cubicBezTo>
                  <a:pt x="5263" y="37196"/>
                  <a:pt x="4275" y="38470"/>
                  <a:pt x="3870" y="39065"/>
                </a:cubicBezTo>
                <a:cubicBezTo>
                  <a:pt x="3858" y="39041"/>
                  <a:pt x="3846" y="39018"/>
                  <a:pt x="3846" y="38994"/>
                </a:cubicBezTo>
                <a:cubicBezTo>
                  <a:pt x="3751" y="38637"/>
                  <a:pt x="3823" y="38244"/>
                  <a:pt x="4025" y="37922"/>
                </a:cubicBezTo>
                <a:lnTo>
                  <a:pt x="4049" y="37898"/>
                </a:lnTo>
                <a:cubicBezTo>
                  <a:pt x="4466" y="37267"/>
                  <a:pt x="5025" y="36732"/>
                  <a:pt x="5692" y="36303"/>
                </a:cubicBezTo>
                <a:cubicBezTo>
                  <a:pt x="6752" y="35612"/>
                  <a:pt x="7561" y="34874"/>
                  <a:pt x="8097" y="34100"/>
                </a:cubicBezTo>
                <a:cubicBezTo>
                  <a:pt x="8311" y="33803"/>
                  <a:pt x="8347" y="33434"/>
                  <a:pt x="8216" y="33100"/>
                </a:cubicBezTo>
                <a:cubicBezTo>
                  <a:pt x="13010" y="30530"/>
                  <a:pt x="17943" y="29992"/>
                  <a:pt x="21231" y="29992"/>
                </a:cubicBezTo>
                <a:close/>
                <a:moveTo>
                  <a:pt x="33686" y="34842"/>
                </a:moveTo>
                <a:cubicBezTo>
                  <a:pt x="34786" y="34842"/>
                  <a:pt x="36003" y="34939"/>
                  <a:pt x="37339" y="35172"/>
                </a:cubicBezTo>
                <a:cubicBezTo>
                  <a:pt x="37279" y="35755"/>
                  <a:pt x="37184" y="36267"/>
                  <a:pt x="37065" y="36732"/>
                </a:cubicBezTo>
                <a:cubicBezTo>
                  <a:pt x="35871" y="36393"/>
                  <a:pt x="34811" y="36289"/>
                  <a:pt x="33964" y="36289"/>
                </a:cubicBezTo>
                <a:cubicBezTo>
                  <a:pt x="32699" y="36289"/>
                  <a:pt x="31907" y="36520"/>
                  <a:pt x="31850" y="36541"/>
                </a:cubicBezTo>
                <a:cubicBezTo>
                  <a:pt x="31731" y="36577"/>
                  <a:pt x="31671" y="36696"/>
                  <a:pt x="31707" y="36815"/>
                </a:cubicBezTo>
                <a:cubicBezTo>
                  <a:pt x="31737" y="36913"/>
                  <a:pt x="31823" y="36979"/>
                  <a:pt x="31919" y="36979"/>
                </a:cubicBezTo>
                <a:cubicBezTo>
                  <a:pt x="31939" y="36979"/>
                  <a:pt x="31960" y="36976"/>
                  <a:pt x="31981" y="36970"/>
                </a:cubicBezTo>
                <a:cubicBezTo>
                  <a:pt x="31995" y="36963"/>
                  <a:pt x="32755" y="36740"/>
                  <a:pt x="33978" y="36740"/>
                </a:cubicBezTo>
                <a:cubicBezTo>
                  <a:pt x="34787" y="36740"/>
                  <a:pt x="35800" y="36838"/>
                  <a:pt x="36934" y="37160"/>
                </a:cubicBezTo>
                <a:cubicBezTo>
                  <a:pt x="36886" y="37339"/>
                  <a:pt x="36815" y="37505"/>
                  <a:pt x="36755" y="37672"/>
                </a:cubicBezTo>
                <a:cubicBezTo>
                  <a:pt x="35993" y="37375"/>
                  <a:pt x="35088" y="37279"/>
                  <a:pt x="35041" y="37267"/>
                </a:cubicBezTo>
                <a:cubicBezTo>
                  <a:pt x="35033" y="37267"/>
                  <a:pt x="35026" y="37266"/>
                  <a:pt x="35018" y="37266"/>
                </a:cubicBezTo>
                <a:cubicBezTo>
                  <a:pt x="34909" y="37266"/>
                  <a:pt x="34814" y="37347"/>
                  <a:pt x="34803" y="37470"/>
                </a:cubicBezTo>
                <a:cubicBezTo>
                  <a:pt x="34791" y="37589"/>
                  <a:pt x="34874" y="37696"/>
                  <a:pt x="34993" y="37720"/>
                </a:cubicBezTo>
                <a:cubicBezTo>
                  <a:pt x="35005" y="37720"/>
                  <a:pt x="35874" y="37815"/>
                  <a:pt x="36577" y="38077"/>
                </a:cubicBezTo>
                <a:cubicBezTo>
                  <a:pt x="36303" y="38613"/>
                  <a:pt x="36017" y="39029"/>
                  <a:pt x="35755" y="39327"/>
                </a:cubicBezTo>
                <a:cubicBezTo>
                  <a:pt x="35561" y="39544"/>
                  <a:pt x="35280" y="39673"/>
                  <a:pt x="34995" y="39673"/>
                </a:cubicBezTo>
                <a:cubicBezTo>
                  <a:pt x="34982" y="39673"/>
                  <a:pt x="34970" y="39673"/>
                  <a:pt x="34958" y="39672"/>
                </a:cubicBezTo>
                <a:cubicBezTo>
                  <a:pt x="34660" y="39649"/>
                  <a:pt x="34386" y="39518"/>
                  <a:pt x="34207" y="39280"/>
                </a:cubicBezTo>
                <a:cubicBezTo>
                  <a:pt x="33743" y="38648"/>
                  <a:pt x="33255" y="38184"/>
                  <a:pt x="33005" y="37970"/>
                </a:cubicBezTo>
                <a:cubicBezTo>
                  <a:pt x="32874" y="37863"/>
                  <a:pt x="32743" y="37791"/>
                  <a:pt x="32576" y="37756"/>
                </a:cubicBezTo>
                <a:lnTo>
                  <a:pt x="32552" y="37744"/>
                </a:lnTo>
                <a:cubicBezTo>
                  <a:pt x="32473" y="37725"/>
                  <a:pt x="32393" y="37716"/>
                  <a:pt x="32314" y="37716"/>
                </a:cubicBezTo>
                <a:cubicBezTo>
                  <a:pt x="31994" y="37716"/>
                  <a:pt x="31694" y="37866"/>
                  <a:pt x="31493" y="38125"/>
                </a:cubicBezTo>
                <a:cubicBezTo>
                  <a:pt x="31231" y="38470"/>
                  <a:pt x="31195" y="38910"/>
                  <a:pt x="31398" y="39291"/>
                </a:cubicBezTo>
                <a:cubicBezTo>
                  <a:pt x="31409" y="39327"/>
                  <a:pt x="31433" y="39363"/>
                  <a:pt x="31445" y="39399"/>
                </a:cubicBezTo>
                <a:cubicBezTo>
                  <a:pt x="31341" y="39397"/>
                  <a:pt x="31217" y="39396"/>
                  <a:pt x="31077" y="39396"/>
                </a:cubicBezTo>
                <a:cubicBezTo>
                  <a:pt x="30146" y="39396"/>
                  <a:pt x="28502" y="39447"/>
                  <a:pt x="27218" y="39768"/>
                </a:cubicBezTo>
                <a:cubicBezTo>
                  <a:pt x="27099" y="39791"/>
                  <a:pt x="27028" y="39911"/>
                  <a:pt x="27052" y="40030"/>
                </a:cubicBezTo>
                <a:cubicBezTo>
                  <a:pt x="27076" y="40137"/>
                  <a:pt x="27171" y="40208"/>
                  <a:pt x="27278" y="40208"/>
                </a:cubicBezTo>
                <a:cubicBezTo>
                  <a:pt x="27290" y="40208"/>
                  <a:pt x="27314" y="40196"/>
                  <a:pt x="27326" y="40196"/>
                </a:cubicBezTo>
                <a:cubicBezTo>
                  <a:pt x="28496" y="39906"/>
                  <a:pt x="29997" y="39850"/>
                  <a:pt x="30932" y="39850"/>
                </a:cubicBezTo>
                <a:cubicBezTo>
                  <a:pt x="31263" y="39850"/>
                  <a:pt x="31522" y="39857"/>
                  <a:pt x="31671" y="39863"/>
                </a:cubicBezTo>
                <a:cubicBezTo>
                  <a:pt x="31779" y="40113"/>
                  <a:pt x="31898" y="40375"/>
                  <a:pt x="32005" y="40661"/>
                </a:cubicBezTo>
                <a:cubicBezTo>
                  <a:pt x="32124" y="40970"/>
                  <a:pt x="32100" y="41315"/>
                  <a:pt x="31957" y="41613"/>
                </a:cubicBezTo>
                <a:cubicBezTo>
                  <a:pt x="31814" y="41899"/>
                  <a:pt x="31552" y="42113"/>
                  <a:pt x="31243" y="42208"/>
                </a:cubicBezTo>
                <a:cubicBezTo>
                  <a:pt x="30382" y="42461"/>
                  <a:pt x="29399" y="42542"/>
                  <a:pt x="28490" y="42542"/>
                </a:cubicBezTo>
                <a:cubicBezTo>
                  <a:pt x="27210" y="42542"/>
                  <a:pt x="26078" y="42380"/>
                  <a:pt x="25647" y="42304"/>
                </a:cubicBezTo>
                <a:cubicBezTo>
                  <a:pt x="25647" y="42208"/>
                  <a:pt x="25659" y="42113"/>
                  <a:pt x="25659" y="42018"/>
                </a:cubicBezTo>
                <a:cubicBezTo>
                  <a:pt x="25718" y="41982"/>
                  <a:pt x="25754" y="41911"/>
                  <a:pt x="25754" y="41839"/>
                </a:cubicBezTo>
                <a:cubicBezTo>
                  <a:pt x="25742" y="41780"/>
                  <a:pt x="25718" y="41720"/>
                  <a:pt x="25683" y="41685"/>
                </a:cubicBezTo>
                <a:cubicBezTo>
                  <a:pt x="25683" y="41685"/>
                  <a:pt x="25683" y="41673"/>
                  <a:pt x="25683" y="41673"/>
                </a:cubicBezTo>
                <a:cubicBezTo>
                  <a:pt x="25895" y="41583"/>
                  <a:pt x="26725" y="41264"/>
                  <a:pt x="28085" y="41264"/>
                </a:cubicBezTo>
                <a:cubicBezTo>
                  <a:pt x="28175" y="41264"/>
                  <a:pt x="28267" y="41265"/>
                  <a:pt x="28361" y="41268"/>
                </a:cubicBezTo>
                <a:cubicBezTo>
                  <a:pt x="28492" y="41268"/>
                  <a:pt x="28588" y="41173"/>
                  <a:pt x="28600" y="41054"/>
                </a:cubicBezTo>
                <a:cubicBezTo>
                  <a:pt x="28600" y="40923"/>
                  <a:pt x="28504" y="40827"/>
                  <a:pt x="28373" y="40815"/>
                </a:cubicBezTo>
                <a:cubicBezTo>
                  <a:pt x="28311" y="40814"/>
                  <a:pt x="28249" y="40814"/>
                  <a:pt x="28189" y="40814"/>
                </a:cubicBezTo>
                <a:cubicBezTo>
                  <a:pt x="26956" y="40814"/>
                  <a:pt x="26115" y="41037"/>
                  <a:pt x="25706" y="41185"/>
                </a:cubicBezTo>
                <a:cubicBezTo>
                  <a:pt x="25742" y="40637"/>
                  <a:pt x="25766" y="40101"/>
                  <a:pt x="25778" y="39565"/>
                </a:cubicBezTo>
                <a:cubicBezTo>
                  <a:pt x="25778" y="39565"/>
                  <a:pt x="25778" y="39553"/>
                  <a:pt x="25778" y="39553"/>
                </a:cubicBezTo>
                <a:cubicBezTo>
                  <a:pt x="25778" y="39541"/>
                  <a:pt x="25778" y="39530"/>
                  <a:pt x="25778" y="39518"/>
                </a:cubicBezTo>
                <a:cubicBezTo>
                  <a:pt x="25790" y="39208"/>
                  <a:pt x="25802" y="38910"/>
                  <a:pt x="25802" y="38601"/>
                </a:cubicBezTo>
                <a:cubicBezTo>
                  <a:pt x="26075" y="38375"/>
                  <a:pt x="27230" y="37482"/>
                  <a:pt x="29373" y="36958"/>
                </a:cubicBezTo>
                <a:cubicBezTo>
                  <a:pt x="29493" y="36922"/>
                  <a:pt x="29564" y="36803"/>
                  <a:pt x="29528" y="36684"/>
                </a:cubicBezTo>
                <a:cubicBezTo>
                  <a:pt x="29508" y="36580"/>
                  <a:pt x="29415" y="36513"/>
                  <a:pt x="29312" y="36513"/>
                </a:cubicBezTo>
                <a:cubicBezTo>
                  <a:pt x="29297" y="36513"/>
                  <a:pt x="29282" y="36514"/>
                  <a:pt x="29266" y="36517"/>
                </a:cubicBezTo>
                <a:cubicBezTo>
                  <a:pt x="27480" y="36958"/>
                  <a:pt x="26349" y="37636"/>
                  <a:pt x="25814" y="38029"/>
                </a:cubicBezTo>
                <a:cubicBezTo>
                  <a:pt x="25814" y="37708"/>
                  <a:pt x="25814" y="37398"/>
                  <a:pt x="25814" y="37089"/>
                </a:cubicBezTo>
                <a:cubicBezTo>
                  <a:pt x="26250" y="36730"/>
                  <a:pt x="28825" y="34842"/>
                  <a:pt x="33686" y="34842"/>
                </a:cubicBezTo>
                <a:close/>
                <a:moveTo>
                  <a:pt x="21510" y="34251"/>
                </a:moveTo>
                <a:cubicBezTo>
                  <a:pt x="23031" y="34251"/>
                  <a:pt x="24727" y="34366"/>
                  <a:pt x="25290" y="34410"/>
                </a:cubicBezTo>
                <a:cubicBezTo>
                  <a:pt x="25337" y="35315"/>
                  <a:pt x="25361" y="36255"/>
                  <a:pt x="25361" y="37232"/>
                </a:cubicBezTo>
                <a:cubicBezTo>
                  <a:pt x="25059" y="37200"/>
                  <a:pt x="24340" y="37152"/>
                  <a:pt x="23382" y="37152"/>
                </a:cubicBezTo>
                <a:cubicBezTo>
                  <a:pt x="22903" y="37152"/>
                  <a:pt x="22365" y="37164"/>
                  <a:pt x="21789" y="37196"/>
                </a:cubicBezTo>
                <a:cubicBezTo>
                  <a:pt x="19848" y="37315"/>
                  <a:pt x="17062" y="37708"/>
                  <a:pt x="14884" y="38946"/>
                </a:cubicBezTo>
                <a:cubicBezTo>
                  <a:pt x="14776" y="39006"/>
                  <a:pt x="14741" y="39149"/>
                  <a:pt x="14800" y="39256"/>
                </a:cubicBezTo>
                <a:cubicBezTo>
                  <a:pt x="14836" y="39327"/>
                  <a:pt x="14907" y="39363"/>
                  <a:pt x="14991" y="39363"/>
                </a:cubicBezTo>
                <a:cubicBezTo>
                  <a:pt x="15026" y="39363"/>
                  <a:pt x="15062" y="39351"/>
                  <a:pt x="15098" y="39339"/>
                </a:cubicBezTo>
                <a:cubicBezTo>
                  <a:pt x="17695" y="37863"/>
                  <a:pt x="21205" y="37598"/>
                  <a:pt x="23403" y="37598"/>
                </a:cubicBezTo>
                <a:cubicBezTo>
                  <a:pt x="24380" y="37598"/>
                  <a:pt x="25097" y="37650"/>
                  <a:pt x="25361" y="37672"/>
                </a:cubicBezTo>
                <a:cubicBezTo>
                  <a:pt x="25361" y="38208"/>
                  <a:pt x="25361" y="38744"/>
                  <a:pt x="25337" y="39303"/>
                </a:cubicBezTo>
                <a:cubicBezTo>
                  <a:pt x="25201" y="39299"/>
                  <a:pt x="25009" y="39294"/>
                  <a:pt x="24766" y="39294"/>
                </a:cubicBezTo>
                <a:cubicBezTo>
                  <a:pt x="22541" y="39294"/>
                  <a:pt x="16105" y="39659"/>
                  <a:pt x="10502" y="43459"/>
                </a:cubicBezTo>
                <a:cubicBezTo>
                  <a:pt x="10347" y="43328"/>
                  <a:pt x="10216" y="43185"/>
                  <a:pt x="10109" y="43018"/>
                </a:cubicBezTo>
                <a:cubicBezTo>
                  <a:pt x="10097" y="43018"/>
                  <a:pt x="10097" y="43006"/>
                  <a:pt x="10097" y="43006"/>
                </a:cubicBezTo>
                <a:cubicBezTo>
                  <a:pt x="10788" y="42280"/>
                  <a:pt x="12288" y="41458"/>
                  <a:pt x="12300" y="41446"/>
                </a:cubicBezTo>
                <a:cubicBezTo>
                  <a:pt x="12419" y="41387"/>
                  <a:pt x="12455" y="41244"/>
                  <a:pt x="12395" y="41137"/>
                </a:cubicBezTo>
                <a:cubicBezTo>
                  <a:pt x="12355" y="41065"/>
                  <a:pt x="12277" y="41025"/>
                  <a:pt x="12198" y="41025"/>
                </a:cubicBezTo>
                <a:cubicBezTo>
                  <a:pt x="12159" y="41025"/>
                  <a:pt x="12121" y="41034"/>
                  <a:pt x="12086" y="41054"/>
                </a:cubicBezTo>
                <a:cubicBezTo>
                  <a:pt x="12026" y="41089"/>
                  <a:pt x="10657" y="41839"/>
                  <a:pt x="9883" y="42589"/>
                </a:cubicBezTo>
                <a:cubicBezTo>
                  <a:pt x="9692" y="42054"/>
                  <a:pt x="9752" y="41577"/>
                  <a:pt x="9776" y="41423"/>
                </a:cubicBezTo>
                <a:cubicBezTo>
                  <a:pt x="12633" y="37756"/>
                  <a:pt x="17479" y="36624"/>
                  <a:pt x="18908" y="36362"/>
                </a:cubicBezTo>
                <a:cubicBezTo>
                  <a:pt x="19194" y="36303"/>
                  <a:pt x="19456" y="36184"/>
                  <a:pt x="19658" y="35993"/>
                </a:cubicBezTo>
                <a:cubicBezTo>
                  <a:pt x="19803" y="35967"/>
                  <a:pt x="20239" y="35904"/>
                  <a:pt x="20999" y="35904"/>
                </a:cubicBezTo>
                <a:cubicBezTo>
                  <a:pt x="21608" y="35904"/>
                  <a:pt x="22425" y="35944"/>
                  <a:pt x="23468" y="36077"/>
                </a:cubicBezTo>
                <a:cubicBezTo>
                  <a:pt x="23480" y="36089"/>
                  <a:pt x="23480" y="36089"/>
                  <a:pt x="23492" y="36089"/>
                </a:cubicBezTo>
                <a:cubicBezTo>
                  <a:pt x="23599" y="36089"/>
                  <a:pt x="23706" y="36005"/>
                  <a:pt x="23718" y="35886"/>
                </a:cubicBezTo>
                <a:cubicBezTo>
                  <a:pt x="23730" y="35767"/>
                  <a:pt x="23647" y="35660"/>
                  <a:pt x="23528" y="35636"/>
                </a:cubicBezTo>
                <a:cubicBezTo>
                  <a:pt x="22441" y="35499"/>
                  <a:pt x="21596" y="35458"/>
                  <a:pt x="20968" y="35458"/>
                </a:cubicBezTo>
                <a:cubicBezTo>
                  <a:pt x="20563" y="35458"/>
                  <a:pt x="20248" y="35475"/>
                  <a:pt x="20015" y="35493"/>
                </a:cubicBezTo>
                <a:cubicBezTo>
                  <a:pt x="20182" y="35124"/>
                  <a:pt x="20182" y="34696"/>
                  <a:pt x="20015" y="34303"/>
                </a:cubicBezTo>
                <a:cubicBezTo>
                  <a:pt x="20452" y="34265"/>
                  <a:pt x="20970" y="34251"/>
                  <a:pt x="21510" y="34251"/>
                </a:cubicBezTo>
                <a:close/>
                <a:moveTo>
                  <a:pt x="24748" y="39734"/>
                </a:moveTo>
                <a:cubicBezTo>
                  <a:pt x="24996" y="39734"/>
                  <a:pt x="25191" y="39739"/>
                  <a:pt x="25325" y="39744"/>
                </a:cubicBezTo>
                <a:cubicBezTo>
                  <a:pt x="25302" y="40363"/>
                  <a:pt x="25278" y="40982"/>
                  <a:pt x="25242" y="41625"/>
                </a:cubicBezTo>
                <a:cubicBezTo>
                  <a:pt x="22444" y="41744"/>
                  <a:pt x="19860" y="42720"/>
                  <a:pt x="19753" y="42756"/>
                </a:cubicBezTo>
                <a:cubicBezTo>
                  <a:pt x="19634" y="42804"/>
                  <a:pt x="19575" y="42935"/>
                  <a:pt x="19622" y="43054"/>
                </a:cubicBezTo>
                <a:cubicBezTo>
                  <a:pt x="19658" y="43137"/>
                  <a:pt x="19741" y="43197"/>
                  <a:pt x="19837" y="43197"/>
                </a:cubicBezTo>
                <a:cubicBezTo>
                  <a:pt x="19860" y="43197"/>
                  <a:pt x="19884" y="43185"/>
                  <a:pt x="19908" y="43173"/>
                </a:cubicBezTo>
                <a:cubicBezTo>
                  <a:pt x="19944" y="43161"/>
                  <a:pt x="22504" y="42197"/>
                  <a:pt x="25206" y="42077"/>
                </a:cubicBezTo>
                <a:lnTo>
                  <a:pt x="25206" y="42077"/>
                </a:lnTo>
                <a:cubicBezTo>
                  <a:pt x="25206" y="42185"/>
                  <a:pt x="25194" y="42292"/>
                  <a:pt x="25194" y="42399"/>
                </a:cubicBezTo>
                <a:cubicBezTo>
                  <a:pt x="23726" y="43927"/>
                  <a:pt x="22097" y="44261"/>
                  <a:pt x="20954" y="44261"/>
                </a:cubicBezTo>
                <a:cubicBezTo>
                  <a:pt x="20512" y="44261"/>
                  <a:pt x="20143" y="44211"/>
                  <a:pt x="19884" y="44161"/>
                </a:cubicBezTo>
                <a:cubicBezTo>
                  <a:pt x="18984" y="43981"/>
                  <a:pt x="18178" y="43895"/>
                  <a:pt x="17424" y="43895"/>
                </a:cubicBezTo>
                <a:cubicBezTo>
                  <a:pt x="17331" y="43895"/>
                  <a:pt x="17238" y="43897"/>
                  <a:pt x="17146" y="43899"/>
                </a:cubicBezTo>
                <a:cubicBezTo>
                  <a:pt x="16098" y="43935"/>
                  <a:pt x="15157" y="44078"/>
                  <a:pt x="14550" y="44185"/>
                </a:cubicBezTo>
                <a:cubicBezTo>
                  <a:pt x="14130" y="44265"/>
                  <a:pt x="13711" y="44305"/>
                  <a:pt x="13306" y="44305"/>
                </a:cubicBezTo>
                <a:cubicBezTo>
                  <a:pt x="13171" y="44305"/>
                  <a:pt x="13038" y="44301"/>
                  <a:pt x="12907" y="44292"/>
                </a:cubicBezTo>
                <a:cubicBezTo>
                  <a:pt x="13967" y="43673"/>
                  <a:pt x="16539" y="42339"/>
                  <a:pt x="19908" y="41851"/>
                </a:cubicBezTo>
                <a:cubicBezTo>
                  <a:pt x="20027" y="41827"/>
                  <a:pt x="20110" y="41720"/>
                  <a:pt x="20099" y="41589"/>
                </a:cubicBezTo>
                <a:cubicBezTo>
                  <a:pt x="20077" y="41484"/>
                  <a:pt x="19991" y="41407"/>
                  <a:pt x="19881" y="41407"/>
                </a:cubicBezTo>
                <a:cubicBezTo>
                  <a:pt x="19867" y="41407"/>
                  <a:pt x="19852" y="41408"/>
                  <a:pt x="19837" y="41411"/>
                </a:cubicBezTo>
                <a:cubicBezTo>
                  <a:pt x="15693" y="42006"/>
                  <a:pt x="12717" y="43863"/>
                  <a:pt x="12205" y="44197"/>
                </a:cubicBezTo>
                <a:cubicBezTo>
                  <a:pt x="11681" y="44102"/>
                  <a:pt x="11240" y="43947"/>
                  <a:pt x="10883" y="43732"/>
                </a:cubicBezTo>
                <a:cubicBezTo>
                  <a:pt x="16343" y="40089"/>
                  <a:pt x="22579" y="39734"/>
                  <a:pt x="24748" y="39734"/>
                </a:cubicBezTo>
                <a:close/>
                <a:moveTo>
                  <a:pt x="10073" y="1"/>
                </a:moveTo>
                <a:cubicBezTo>
                  <a:pt x="10062" y="13"/>
                  <a:pt x="10038" y="13"/>
                  <a:pt x="10026" y="25"/>
                </a:cubicBezTo>
                <a:lnTo>
                  <a:pt x="10014" y="25"/>
                </a:lnTo>
                <a:cubicBezTo>
                  <a:pt x="10002" y="37"/>
                  <a:pt x="9990" y="49"/>
                  <a:pt x="9978" y="60"/>
                </a:cubicBezTo>
                <a:lnTo>
                  <a:pt x="9966" y="60"/>
                </a:lnTo>
                <a:cubicBezTo>
                  <a:pt x="9954" y="72"/>
                  <a:pt x="9942" y="96"/>
                  <a:pt x="9931" y="108"/>
                </a:cubicBezTo>
                <a:cubicBezTo>
                  <a:pt x="9919" y="120"/>
                  <a:pt x="9919" y="144"/>
                  <a:pt x="9907" y="156"/>
                </a:cubicBezTo>
                <a:cubicBezTo>
                  <a:pt x="9907" y="168"/>
                  <a:pt x="9907" y="168"/>
                  <a:pt x="9907" y="168"/>
                </a:cubicBezTo>
                <a:cubicBezTo>
                  <a:pt x="9871" y="310"/>
                  <a:pt x="8978" y="3775"/>
                  <a:pt x="9109" y="6585"/>
                </a:cubicBezTo>
                <a:cubicBezTo>
                  <a:pt x="9097" y="6704"/>
                  <a:pt x="9050" y="8204"/>
                  <a:pt x="8597" y="9062"/>
                </a:cubicBezTo>
                <a:cubicBezTo>
                  <a:pt x="8561" y="9121"/>
                  <a:pt x="8561" y="9204"/>
                  <a:pt x="8597" y="9264"/>
                </a:cubicBezTo>
                <a:cubicBezTo>
                  <a:pt x="8633" y="9335"/>
                  <a:pt x="8704" y="9371"/>
                  <a:pt x="8776" y="9383"/>
                </a:cubicBezTo>
                <a:cubicBezTo>
                  <a:pt x="8811" y="9383"/>
                  <a:pt x="12217" y="9776"/>
                  <a:pt x="14598" y="11217"/>
                </a:cubicBezTo>
                <a:cubicBezTo>
                  <a:pt x="15003" y="11455"/>
                  <a:pt x="15217" y="11931"/>
                  <a:pt x="15134" y="12395"/>
                </a:cubicBezTo>
                <a:lnTo>
                  <a:pt x="15122" y="12431"/>
                </a:lnTo>
                <a:cubicBezTo>
                  <a:pt x="15050" y="12788"/>
                  <a:pt x="14812" y="13086"/>
                  <a:pt x="14455" y="13241"/>
                </a:cubicBezTo>
                <a:cubicBezTo>
                  <a:pt x="14302" y="13307"/>
                  <a:pt x="14139" y="13340"/>
                  <a:pt x="13976" y="13340"/>
                </a:cubicBezTo>
                <a:cubicBezTo>
                  <a:pt x="13757" y="13340"/>
                  <a:pt x="13539" y="13280"/>
                  <a:pt x="13348" y="13157"/>
                </a:cubicBezTo>
                <a:cubicBezTo>
                  <a:pt x="12598" y="12705"/>
                  <a:pt x="11407" y="12062"/>
                  <a:pt x="10050" y="11621"/>
                </a:cubicBezTo>
                <a:cubicBezTo>
                  <a:pt x="9836" y="11553"/>
                  <a:pt x="9614" y="11520"/>
                  <a:pt x="9394" y="11520"/>
                </a:cubicBezTo>
                <a:cubicBezTo>
                  <a:pt x="8999" y="11520"/>
                  <a:pt x="8607" y="11625"/>
                  <a:pt x="8264" y="11824"/>
                </a:cubicBezTo>
                <a:cubicBezTo>
                  <a:pt x="7740" y="12145"/>
                  <a:pt x="7359" y="12669"/>
                  <a:pt x="7252" y="13264"/>
                </a:cubicBezTo>
                <a:cubicBezTo>
                  <a:pt x="7192" y="13562"/>
                  <a:pt x="7145" y="13848"/>
                  <a:pt x="7121" y="14134"/>
                </a:cubicBezTo>
                <a:cubicBezTo>
                  <a:pt x="6966" y="15562"/>
                  <a:pt x="6263" y="16836"/>
                  <a:pt x="5216" y="17646"/>
                </a:cubicBezTo>
                <a:cubicBezTo>
                  <a:pt x="5132" y="17717"/>
                  <a:pt x="5049" y="17777"/>
                  <a:pt x="4966" y="17836"/>
                </a:cubicBezTo>
                <a:cubicBezTo>
                  <a:pt x="4906" y="17872"/>
                  <a:pt x="3620" y="18837"/>
                  <a:pt x="3596" y="20325"/>
                </a:cubicBezTo>
                <a:cubicBezTo>
                  <a:pt x="3596" y="20396"/>
                  <a:pt x="3632" y="20468"/>
                  <a:pt x="3692" y="20515"/>
                </a:cubicBezTo>
                <a:cubicBezTo>
                  <a:pt x="3727" y="20542"/>
                  <a:pt x="3783" y="20555"/>
                  <a:pt x="3834" y="20555"/>
                </a:cubicBezTo>
                <a:cubicBezTo>
                  <a:pt x="3851" y="20555"/>
                  <a:pt x="3867" y="20554"/>
                  <a:pt x="3882" y="20551"/>
                </a:cubicBezTo>
                <a:cubicBezTo>
                  <a:pt x="3936" y="20531"/>
                  <a:pt x="6874" y="19648"/>
                  <a:pt x="10404" y="19648"/>
                </a:cubicBezTo>
                <a:cubicBezTo>
                  <a:pt x="13122" y="19648"/>
                  <a:pt x="16190" y="20172"/>
                  <a:pt x="18563" y="22015"/>
                </a:cubicBezTo>
                <a:cubicBezTo>
                  <a:pt x="18694" y="22111"/>
                  <a:pt x="18789" y="22254"/>
                  <a:pt x="18848" y="22396"/>
                </a:cubicBezTo>
                <a:lnTo>
                  <a:pt x="18848" y="22420"/>
                </a:lnTo>
                <a:cubicBezTo>
                  <a:pt x="18944" y="22718"/>
                  <a:pt x="18860" y="23039"/>
                  <a:pt x="18622" y="23266"/>
                </a:cubicBezTo>
                <a:cubicBezTo>
                  <a:pt x="18480" y="23391"/>
                  <a:pt x="18268" y="23498"/>
                  <a:pt x="18023" y="23498"/>
                </a:cubicBezTo>
                <a:cubicBezTo>
                  <a:pt x="17918" y="23498"/>
                  <a:pt x="17808" y="23479"/>
                  <a:pt x="17693" y="23432"/>
                </a:cubicBezTo>
                <a:cubicBezTo>
                  <a:pt x="16498" y="22946"/>
                  <a:pt x="14092" y="22175"/>
                  <a:pt x="10791" y="22175"/>
                </a:cubicBezTo>
                <a:cubicBezTo>
                  <a:pt x="8440" y="22175"/>
                  <a:pt x="5635" y="22566"/>
                  <a:pt x="2489" y="23730"/>
                </a:cubicBezTo>
                <a:cubicBezTo>
                  <a:pt x="1513" y="24087"/>
                  <a:pt x="739" y="24861"/>
                  <a:pt x="370" y="25837"/>
                </a:cubicBezTo>
                <a:cubicBezTo>
                  <a:pt x="1" y="26826"/>
                  <a:pt x="72" y="27909"/>
                  <a:pt x="572" y="28826"/>
                </a:cubicBezTo>
                <a:cubicBezTo>
                  <a:pt x="691" y="29052"/>
                  <a:pt x="834" y="29290"/>
                  <a:pt x="1013" y="29540"/>
                </a:cubicBezTo>
                <a:cubicBezTo>
                  <a:pt x="1025" y="29564"/>
                  <a:pt x="2501" y="31469"/>
                  <a:pt x="1537" y="33588"/>
                </a:cubicBezTo>
                <a:cubicBezTo>
                  <a:pt x="1477" y="33684"/>
                  <a:pt x="1108" y="34422"/>
                  <a:pt x="1346" y="35243"/>
                </a:cubicBezTo>
                <a:cubicBezTo>
                  <a:pt x="1501" y="35767"/>
                  <a:pt x="1918" y="36172"/>
                  <a:pt x="2442" y="36315"/>
                </a:cubicBezTo>
                <a:cubicBezTo>
                  <a:pt x="2593" y="36356"/>
                  <a:pt x="2746" y="36376"/>
                  <a:pt x="2896" y="36376"/>
                </a:cubicBezTo>
                <a:cubicBezTo>
                  <a:pt x="3312" y="36376"/>
                  <a:pt x="3710" y="36222"/>
                  <a:pt x="4025" y="35934"/>
                </a:cubicBezTo>
                <a:cubicBezTo>
                  <a:pt x="4394" y="35600"/>
                  <a:pt x="4763" y="35136"/>
                  <a:pt x="5144" y="34553"/>
                </a:cubicBezTo>
                <a:cubicBezTo>
                  <a:pt x="5156" y="34541"/>
                  <a:pt x="6037" y="33231"/>
                  <a:pt x="7097" y="32922"/>
                </a:cubicBezTo>
                <a:cubicBezTo>
                  <a:pt x="7160" y="32900"/>
                  <a:pt x="7221" y="32891"/>
                  <a:pt x="7278" y="32891"/>
                </a:cubicBezTo>
                <a:cubicBezTo>
                  <a:pt x="7478" y="32891"/>
                  <a:pt x="7635" y="33006"/>
                  <a:pt x="7728" y="33136"/>
                </a:cubicBezTo>
                <a:cubicBezTo>
                  <a:pt x="7847" y="33303"/>
                  <a:pt x="7918" y="33588"/>
                  <a:pt x="7740" y="33850"/>
                </a:cubicBezTo>
                <a:cubicBezTo>
                  <a:pt x="7228" y="34577"/>
                  <a:pt x="6466" y="35279"/>
                  <a:pt x="5454" y="35934"/>
                </a:cubicBezTo>
                <a:cubicBezTo>
                  <a:pt x="4739" y="36398"/>
                  <a:pt x="4144" y="36970"/>
                  <a:pt x="3680" y="37648"/>
                </a:cubicBezTo>
                <a:lnTo>
                  <a:pt x="3668" y="37684"/>
                </a:lnTo>
                <a:cubicBezTo>
                  <a:pt x="3382" y="38101"/>
                  <a:pt x="3287" y="38625"/>
                  <a:pt x="3418" y="39113"/>
                </a:cubicBezTo>
                <a:cubicBezTo>
                  <a:pt x="3465" y="39315"/>
                  <a:pt x="3549" y="39494"/>
                  <a:pt x="3668" y="39661"/>
                </a:cubicBezTo>
                <a:lnTo>
                  <a:pt x="3680" y="39672"/>
                </a:lnTo>
                <a:cubicBezTo>
                  <a:pt x="3835" y="39899"/>
                  <a:pt x="4049" y="40089"/>
                  <a:pt x="4299" y="40232"/>
                </a:cubicBezTo>
                <a:cubicBezTo>
                  <a:pt x="4573" y="40363"/>
                  <a:pt x="4882" y="40458"/>
                  <a:pt x="5216" y="40506"/>
                </a:cubicBezTo>
                <a:cubicBezTo>
                  <a:pt x="5282" y="40513"/>
                  <a:pt x="5348" y="40517"/>
                  <a:pt x="5414" y="40517"/>
                </a:cubicBezTo>
                <a:cubicBezTo>
                  <a:pt x="5896" y="40517"/>
                  <a:pt x="6369" y="40328"/>
                  <a:pt x="6704" y="39982"/>
                </a:cubicBezTo>
                <a:cubicBezTo>
                  <a:pt x="8155" y="38497"/>
                  <a:pt x="13125" y="33789"/>
                  <a:pt x="18079" y="33789"/>
                </a:cubicBezTo>
                <a:cubicBezTo>
                  <a:pt x="18288" y="33789"/>
                  <a:pt x="18497" y="33797"/>
                  <a:pt x="18705" y="33815"/>
                </a:cubicBezTo>
                <a:cubicBezTo>
                  <a:pt x="19015" y="33838"/>
                  <a:pt x="19289" y="33993"/>
                  <a:pt x="19467" y="34231"/>
                </a:cubicBezTo>
                <a:cubicBezTo>
                  <a:pt x="19479" y="34243"/>
                  <a:pt x="19491" y="34255"/>
                  <a:pt x="19491" y="34267"/>
                </a:cubicBezTo>
                <a:cubicBezTo>
                  <a:pt x="19527" y="34315"/>
                  <a:pt x="19563" y="34374"/>
                  <a:pt x="19598" y="34434"/>
                </a:cubicBezTo>
                <a:cubicBezTo>
                  <a:pt x="19765" y="34779"/>
                  <a:pt x="19729" y="35184"/>
                  <a:pt x="19515" y="35481"/>
                </a:cubicBezTo>
                <a:lnTo>
                  <a:pt x="19479" y="35529"/>
                </a:lnTo>
                <a:cubicBezTo>
                  <a:pt x="19456" y="35565"/>
                  <a:pt x="19420" y="35600"/>
                  <a:pt x="19384" y="35636"/>
                </a:cubicBezTo>
                <a:lnTo>
                  <a:pt x="19384" y="35648"/>
                </a:lnTo>
                <a:cubicBezTo>
                  <a:pt x="19229" y="35791"/>
                  <a:pt x="19039" y="35886"/>
                  <a:pt x="18825" y="35934"/>
                </a:cubicBezTo>
                <a:cubicBezTo>
                  <a:pt x="17360" y="36196"/>
                  <a:pt x="12336" y="37375"/>
                  <a:pt x="9383" y="41208"/>
                </a:cubicBezTo>
                <a:cubicBezTo>
                  <a:pt x="9371" y="41232"/>
                  <a:pt x="9347" y="41256"/>
                  <a:pt x="9347" y="41292"/>
                </a:cubicBezTo>
                <a:cubicBezTo>
                  <a:pt x="9335" y="41327"/>
                  <a:pt x="9121" y="42328"/>
                  <a:pt x="9728" y="43268"/>
                </a:cubicBezTo>
                <a:cubicBezTo>
                  <a:pt x="9895" y="43506"/>
                  <a:pt x="10097" y="43721"/>
                  <a:pt x="10335" y="43899"/>
                </a:cubicBezTo>
                <a:lnTo>
                  <a:pt x="10359" y="43923"/>
                </a:lnTo>
                <a:cubicBezTo>
                  <a:pt x="10835" y="44280"/>
                  <a:pt x="11455" y="44530"/>
                  <a:pt x="12217" y="44661"/>
                </a:cubicBezTo>
                <a:cubicBezTo>
                  <a:pt x="12574" y="44721"/>
                  <a:pt x="12931" y="44756"/>
                  <a:pt x="13312" y="44756"/>
                </a:cubicBezTo>
                <a:cubicBezTo>
                  <a:pt x="13741" y="44756"/>
                  <a:pt x="14181" y="44709"/>
                  <a:pt x="14634" y="44625"/>
                </a:cubicBezTo>
                <a:cubicBezTo>
                  <a:pt x="15229" y="44518"/>
                  <a:pt x="16146" y="44387"/>
                  <a:pt x="17158" y="44352"/>
                </a:cubicBezTo>
                <a:cubicBezTo>
                  <a:pt x="17248" y="44349"/>
                  <a:pt x="17338" y="44348"/>
                  <a:pt x="17429" y="44348"/>
                </a:cubicBezTo>
                <a:cubicBezTo>
                  <a:pt x="18159" y="44348"/>
                  <a:pt x="18933" y="44432"/>
                  <a:pt x="19801" y="44602"/>
                </a:cubicBezTo>
                <a:cubicBezTo>
                  <a:pt x="20080" y="44655"/>
                  <a:pt x="20481" y="44710"/>
                  <a:pt x="20962" y="44710"/>
                </a:cubicBezTo>
                <a:cubicBezTo>
                  <a:pt x="22186" y="44710"/>
                  <a:pt x="23928" y="44356"/>
                  <a:pt x="25492" y="42732"/>
                </a:cubicBezTo>
                <a:cubicBezTo>
                  <a:pt x="25876" y="42803"/>
                  <a:pt x="27085" y="42993"/>
                  <a:pt x="28481" y="42993"/>
                </a:cubicBezTo>
                <a:cubicBezTo>
                  <a:pt x="29426" y="42993"/>
                  <a:pt x="30456" y="42906"/>
                  <a:pt x="31374" y="42637"/>
                </a:cubicBezTo>
                <a:cubicBezTo>
                  <a:pt x="31802" y="42518"/>
                  <a:pt x="32160" y="42220"/>
                  <a:pt x="32362" y="41816"/>
                </a:cubicBezTo>
                <a:cubicBezTo>
                  <a:pt x="32564" y="41399"/>
                  <a:pt x="32588" y="40923"/>
                  <a:pt x="32421" y="40506"/>
                </a:cubicBezTo>
                <a:cubicBezTo>
                  <a:pt x="32302" y="40172"/>
                  <a:pt x="32160" y="39863"/>
                  <a:pt x="32029" y="39565"/>
                </a:cubicBezTo>
                <a:cubicBezTo>
                  <a:pt x="32029" y="39553"/>
                  <a:pt x="32017" y="39541"/>
                  <a:pt x="32017" y="39530"/>
                </a:cubicBezTo>
                <a:cubicBezTo>
                  <a:pt x="31945" y="39375"/>
                  <a:pt x="31874" y="39232"/>
                  <a:pt x="31790" y="39089"/>
                </a:cubicBezTo>
                <a:cubicBezTo>
                  <a:pt x="31659" y="38827"/>
                  <a:pt x="31731" y="38565"/>
                  <a:pt x="31850" y="38398"/>
                </a:cubicBezTo>
                <a:cubicBezTo>
                  <a:pt x="31972" y="38249"/>
                  <a:pt x="32130" y="38165"/>
                  <a:pt x="32308" y="38165"/>
                </a:cubicBezTo>
                <a:cubicBezTo>
                  <a:pt x="32356" y="38165"/>
                  <a:pt x="32406" y="38171"/>
                  <a:pt x="32457" y="38184"/>
                </a:cubicBezTo>
                <a:lnTo>
                  <a:pt x="32493" y="38196"/>
                </a:lnTo>
                <a:cubicBezTo>
                  <a:pt x="32564" y="38208"/>
                  <a:pt x="32648" y="38256"/>
                  <a:pt x="32719" y="38315"/>
                </a:cubicBezTo>
                <a:cubicBezTo>
                  <a:pt x="32957" y="38518"/>
                  <a:pt x="33410" y="38946"/>
                  <a:pt x="33850" y="39541"/>
                </a:cubicBezTo>
                <a:cubicBezTo>
                  <a:pt x="34112" y="39887"/>
                  <a:pt x="34505" y="40101"/>
                  <a:pt x="34934" y="40113"/>
                </a:cubicBezTo>
                <a:cubicBezTo>
                  <a:pt x="34960" y="40114"/>
                  <a:pt x="34986" y="40115"/>
                  <a:pt x="35012" y="40115"/>
                </a:cubicBezTo>
                <a:cubicBezTo>
                  <a:pt x="35425" y="40115"/>
                  <a:pt x="35820" y="39938"/>
                  <a:pt x="36089" y="39625"/>
                </a:cubicBezTo>
                <a:cubicBezTo>
                  <a:pt x="36410" y="39268"/>
                  <a:pt x="36755" y="38756"/>
                  <a:pt x="37065" y="38077"/>
                </a:cubicBezTo>
                <a:cubicBezTo>
                  <a:pt x="37077" y="38065"/>
                  <a:pt x="37077" y="38053"/>
                  <a:pt x="37077" y="38053"/>
                </a:cubicBezTo>
                <a:cubicBezTo>
                  <a:pt x="37089" y="38041"/>
                  <a:pt x="37089" y="38029"/>
                  <a:pt x="37089" y="38017"/>
                </a:cubicBezTo>
                <a:cubicBezTo>
                  <a:pt x="37434" y="37244"/>
                  <a:pt x="37708" y="36255"/>
                  <a:pt x="37803" y="34993"/>
                </a:cubicBezTo>
                <a:cubicBezTo>
                  <a:pt x="37803" y="34981"/>
                  <a:pt x="37910" y="33803"/>
                  <a:pt x="39518" y="31612"/>
                </a:cubicBezTo>
                <a:cubicBezTo>
                  <a:pt x="39518" y="31612"/>
                  <a:pt x="39518" y="31600"/>
                  <a:pt x="39518" y="31600"/>
                </a:cubicBezTo>
                <a:cubicBezTo>
                  <a:pt x="39530" y="31588"/>
                  <a:pt x="39530" y="31576"/>
                  <a:pt x="39541" y="31564"/>
                </a:cubicBezTo>
                <a:cubicBezTo>
                  <a:pt x="39541" y="31564"/>
                  <a:pt x="39541" y="31564"/>
                  <a:pt x="39541" y="31552"/>
                </a:cubicBezTo>
                <a:cubicBezTo>
                  <a:pt x="39553" y="31540"/>
                  <a:pt x="39553" y="31529"/>
                  <a:pt x="39553" y="31505"/>
                </a:cubicBezTo>
                <a:lnTo>
                  <a:pt x="39553" y="31493"/>
                </a:lnTo>
                <a:cubicBezTo>
                  <a:pt x="39553" y="31481"/>
                  <a:pt x="39553" y="31469"/>
                  <a:pt x="39553" y="31457"/>
                </a:cubicBezTo>
                <a:cubicBezTo>
                  <a:pt x="39553" y="31445"/>
                  <a:pt x="39553" y="31445"/>
                  <a:pt x="39553" y="31445"/>
                </a:cubicBezTo>
                <a:cubicBezTo>
                  <a:pt x="39553" y="31421"/>
                  <a:pt x="39553" y="31410"/>
                  <a:pt x="39541" y="31398"/>
                </a:cubicBezTo>
                <a:cubicBezTo>
                  <a:pt x="39541" y="31398"/>
                  <a:pt x="39541" y="31398"/>
                  <a:pt x="39541" y="31386"/>
                </a:cubicBezTo>
                <a:cubicBezTo>
                  <a:pt x="39481" y="31244"/>
                  <a:pt x="38141" y="28276"/>
                  <a:pt x="32446" y="28276"/>
                </a:cubicBezTo>
                <a:cubicBezTo>
                  <a:pt x="31455" y="28276"/>
                  <a:pt x="30334" y="28366"/>
                  <a:pt x="29064" y="28576"/>
                </a:cubicBezTo>
                <a:cubicBezTo>
                  <a:pt x="29008" y="28586"/>
                  <a:pt x="28953" y="28590"/>
                  <a:pt x="28898" y="28590"/>
                </a:cubicBezTo>
                <a:cubicBezTo>
                  <a:pt x="28687" y="28590"/>
                  <a:pt x="28492" y="28518"/>
                  <a:pt x="28350" y="28385"/>
                </a:cubicBezTo>
                <a:cubicBezTo>
                  <a:pt x="28159" y="28207"/>
                  <a:pt x="28088" y="27957"/>
                  <a:pt x="28135" y="27635"/>
                </a:cubicBezTo>
                <a:cubicBezTo>
                  <a:pt x="28195" y="27230"/>
                  <a:pt x="28445" y="26873"/>
                  <a:pt x="28802" y="26647"/>
                </a:cubicBezTo>
                <a:cubicBezTo>
                  <a:pt x="28802" y="26647"/>
                  <a:pt x="28814" y="26635"/>
                  <a:pt x="28814" y="26635"/>
                </a:cubicBezTo>
                <a:cubicBezTo>
                  <a:pt x="28909" y="26587"/>
                  <a:pt x="29004" y="26528"/>
                  <a:pt x="29100" y="26492"/>
                </a:cubicBezTo>
                <a:cubicBezTo>
                  <a:pt x="29910" y="26205"/>
                  <a:pt x="31595" y="25720"/>
                  <a:pt x="33869" y="25720"/>
                </a:cubicBezTo>
                <a:cubicBezTo>
                  <a:pt x="35172" y="25720"/>
                  <a:pt x="36668" y="25879"/>
                  <a:pt x="38303" y="26326"/>
                </a:cubicBezTo>
                <a:cubicBezTo>
                  <a:pt x="38322" y="26330"/>
                  <a:pt x="38342" y="26333"/>
                  <a:pt x="38361" y="26333"/>
                </a:cubicBezTo>
                <a:cubicBezTo>
                  <a:pt x="38439" y="26333"/>
                  <a:pt x="38515" y="26295"/>
                  <a:pt x="38553" y="26218"/>
                </a:cubicBezTo>
                <a:cubicBezTo>
                  <a:pt x="38613" y="26123"/>
                  <a:pt x="39911" y="23718"/>
                  <a:pt x="36839" y="20861"/>
                </a:cubicBezTo>
                <a:cubicBezTo>
                  <a:pt x="36815" y="20491"/>
                  <a:pt x="36696" y="19158"/>
                  <a:pt x="35886" y="18039"/>
                </a:cubicBezTo>
                <a:cubicBezTo>
                  <a:pt x="35347" y="17291"/>
                  <a:pt x="34509" y="16895"/>
                  <a:pt x="33640" y="16895"/>
                </a:cubicBezTo>
                <a:cubicBezTo>
                  <a:pt x="33071" y="16895"/>
                  <a:pt x="32488" y="17066"/>
                  <a:pt x="31969" y="17420"/>
                </a:cubicBezTo>
                <a:cubicBezTo>
                  <a:pt x="31457" y="17777"/>
                  <a:pt x="31028" y="18205"/>
                  <a:pt x="30719" y="18682"/>
                </a:cubicBezTo>
                <a:cubicBezTo>
                  <a:pt x="30647" y="18777"/>
                  <a:pt x="30552" y="18837"/>
                  <a:pt x="30445" y="18837"/>
                </a:cubicBezTo>
                <a:lnTo>
                  <a:pt x="30421" y="18825"/>
                </a:lnTo>
                <a:cubicBezTo>
                  <a:pt x="30326" y="18825"/>
                  <a:pt x="30243" y="18777"/>
                  <a:pt x="30183" y="18694"/>
                </a:cubicBezTo>
                <a:cubicBezTo>
                  <a:pt x="30124" y="18598"/>
                  <a:pt x="30112" y="18503"/>
                  <a:pt x="30159" y="18408"/>
                </a:cubicBezTo>
                <a:cubicBezTo>
                  <a:pt x="30386" y="17860"/>
                  <a:pt x="30755" y="17074"/>
                  <a:pt x="31267" y="16467"/>
                </a:cubicBezTo>
                <a:cubicBezTo>
                  <a:pt x="31326" y="16396"/>
                  <a:pt x="31338" y="16289"/>
                  <a:pt x="31290" y="16205"/>
                </a:cubicBezTo>
                <a:cubicBezTo>
                  <a:pt x="31248" y="16141"/>
                  <a:pt x="31167" y="16096"/>
                  <a:pt x="31090" y="16096"/>
                </a:cubicBezTo>
                <a:cubicBezTo>
                  <a:pt x="31081" y="16096"/>
                  <a:pt x="31073" y="16097"/>
                  <a:pt x="31064" y="16098"/>
                </a:cubicBezTo>
                <a:cubicBezTo>
                  <a:pt x="30957" y="16110"/>
                  <a:pt x="28504" y="16527"/>
                  <a:pt x="26540" y="20372"/>
                </a:cubicBezTo>
                <a:cubicBezTo>
                  <a:pt x="26468" y="20515"/>
                  <a:pt x="26361" y="20622"/>
                  <a:pt x="26230" y="20682"/>
                </a:cubicBezTo>
                <a:cubicBezTo>
                  <a:pt x="26147" y="20714"/>
                  <a:pt x="26067" y="20728"/>
                  <a:pt x="25992" y="20728"/>
                </a:cubicBezTo>
                <a:cubicBezTo>
                  <a:pt x="25788" y="20728"/>
                  <a:pt x="25620" y="20625"/>
                  <a:pt x="25516" y="20503"/>
                </a:cubicBezTo>
                <a:cubicBezTo>
                  <a:pt x="25373" y="20337"/>
                  <a:pt x="25254" y="20027"/>
                  <a:pt x="25421" y="19729"/>
                </a:cubicBezTo>
                <a:cubicBezTo>
                  <a:pt x="26206" y="18348"/>
                  <a:pt x="28421" y="15038"/>
                  <a:pt x="32231" y="14122"/>
                </a:cubicBezTo>
                <a:cubicBezTo>
                  <a:pt x="32291" y="14110"/>
                  <a:pt x="32338" y="14074"/>
                  <a:pt x="32374" y="14015"/>
                </a:cubicBezTo>
                <a:cubicBezTo>
                  <a:pt x="32410" y="13967"/>
                  <a:pt x="32410" y="13907"/>
                  <a:pt x="32398" y="13848"/>
                </a:cubicBezTo>
                <a:cubicBezTo>
                  <a:pt x="32386" y="13812"/>
                  <a:pt x="32148" y="13062"/>
                  <a:pt x="31362" y="12110"/>
                </a:cubicBezTo>
                <a:cubicBezTo>
                  <a:pt x="30778" y="11419"/>
                  <a:pt x="29778" y="10514"/>
                  <a:pt x="28183" y="9788"/>
                </a:cubicBezTo>
                <a:cubicBezTo>
                  <a:pt x="28183" y="9776"/>
                  <a:pt x="28171" y="9776"/>
                  <a:pt x="28171" y="9776"/>
                </a:cubicBezTo>
                <a:cubicBezTo>
                  <a:pt x="27814" y="9609"/>
                  <a:pt x="27421" y="9454"/>
                  <a:pt x="27004" y="9312"/>
                </a:cubicBezTo>
                <a:cubicBezTo>
                  <a:pt x="26802" y="9050"/>
                  <a:pt x="25980" y="8014"/>
                  <a:pt x="24730" y="7216"/>
                </a:cubicBezTo>
                <a:cubicBezTo>
                  <a:pt x="24380" y="6993"/>
                  <a:pt x="23979" y="6881"/>
                  <a:pt x="23574" y="6881"/>
                </a:cubicBezTo>
                <a:cubicBezTo>
                  <a:pt x="23330" y="6881"/>
                  <a:pt x="23085" y="6921"/>
                  <a:pt x="22849" y="7002"/>
                </a:cubicBezTo>
                <a:cubicBezTo>
                  <a:pt x="22194" y="7228"/>
                  <a:pt x="21694" y="7728"/>
                  <a:pt x="21468" y="8383"/>
                </a:cubicBezTo>
                <a:cubicBezTo>
                  <a:pt x="21265" y="8966"/>
                  <a:pt x="21087" y="9585"/>
                  <a:pt x="20956" y="10228"/>
                </a:cubicBezTo>
                <a:cubicBezTo>
                  <a:pt x="20861" y="10716"/>
                  <a:pt x="20456" y="10931"/>
                  <a:pt x="20134" y="10967"/>
                </a:cubicBezTo>
                <a:cubicBezTo>
                  <a:pt x="20099" y="10971"/>
                  <a:pt x="20063" y="10973"/>
                  <a:pt x="20026" y="10973"/>
                </a:cubicBezTo>
                <a:cubicBezTo>
                  <a:pt x="19747" y="10973"/>
                  <a:pt x="19420" y="10848"/>
                  <a:pt x="19241" y="10490"/>
                </a:cubicBezTo>
                <a:cubicBezTo>
                  <a:pt x="19229" y="10466"/>
                  <a:pt x="19217" y="10443"/>
                  <a:pt x="19217" y="10419"/>
                </a:cubicBezTo>
                <a:cubicBezTo>
                  <a:pt x="19146" y="10276"/>
                  <a:pt x="19122" y="10109"/>
                  <a:pt x="19146" y="9943"/>
                </a:cubicBezTo>
                <a:cubicBezTo>
                  <a:pt x="19229" y="9323"/>
                  <a:pt x="19503" y="7668"/>
                  <a:pt x="20384" y="5835"/>
                </a:cubicBezTo>
                <a:cubicBezTo>
                  <a:pt x="20420" y="5763"/>
                  <a:pt x="20408" y="5668"/>
                  <a:pt x="20349" y="5597"/>
                </a:cubicBezTo>
                <a:cubicBezTo>
                  <a:pt x="20325" y="5561"/>
                  <a:pt x="19467" y="4561"/>
                  <a:pt x="15836" y="3585"/>
                </a:cubicBezTo>
                <a:cubicBezTo>
                  <a:pt x="15788" y="3573"/>
                  <a:pt x="11800" y="2263"/>
                  <a:pt x="10300" y="96"/>
                </a:cubicBezTo>
                <a:cubicBezTo>
                  <a:pt x="10288" y="72"/>
                  <a:pt x="10276" y="60"/>
                  <a:pt x="10264" y="49"/>
                </a:cubicBezTo>
                <a:lnTo>
                  <a:pt x="10252" y="49"/>
                </a:lnTo>
                <a:cubicBezTo>
                  <a:pt x="10240" y="37"/>
                  <a:pt x="10228" y="25"/>
                  <a:pt x="10216" y="25"/>
                </a:cubicBezTo>
                <a:cubicBezTo>
                  <a:pt x="10216" y="25"/>
                  <a:pt x="10204" y="13"/>
                  <a:pt x="10204" y="13"/>
                </a:cubicBezTo>
                <a:cubicBezTo>
                  <a:pt x="10181" y="13"/>
                  <a:pt x="10169" y="1"/>
                  <a:pt x="10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5"/>
          <p:cNvSpPr/>
          <p:nvPr/>
        </p:nvSpPr>
        <p:spPr>
          <a:xfrm rot="2161794">
            <a:off x="2003042" y="39267"/>
            <a:ext cx="566043" cy="453769"/>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5"/>
          <p:cNvSpPr/>
          <p:nvPr/>
        </p:nvSpPr>
        <p:spPr>
          <a:xfrm rot="2161794">
            <a:off x="6574918" y="53355"/>
            <a:ext cx="566043" cy="453769"/>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1"/>
        <p:cNvGrpSpPr/>
        <p:nvPr/>
      </p:nvGrpSpPr>
      <p:grpSpPr>
        <a:xfrm>
          <a:off x="0" y="0"/>
          <a:ext cx="0" cy="0"/>
          <a:chOff x="0" y="0"/>
          <a:chExt cx="0" cy="0"/>
        </a:xfrm>
      </p:grpSpPr>
      <p:sp>
        <p:nvSpPr>
          <p:cNvPr id="222" name="Google Shape;222;p39"/>
          <p:cNvSpPr txBox="1">
            <a:spLocks noGrp="1"/>
          </p:cNvSpPr>
          <p:nvPr>
            <p:ph type="title"/>
          </p:nvPr>
        </p:nvSpPr>
        <p:spPr>
          <a:xfrm>
            <a:off x="708660" y="0"/>
            <a:ext cx="7757160" cy="9625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System Architecture Diagram</a:t>
            </a:r>
            <a:endParaRPr sz="3200" dirty="0"/>
          </a:p>
        </p:txBody>
      </p:sp>
      <p:pic>
        <p:nvPicPr>
          <p:cNvPr id="6" name="Picture 5" descr="Screenshot 2022-02-13 at 11.04.49 PM">
            <a:extLst>
              <a:ext uri="{FF2B5EF4-FFF2-40B4-BE49-F238E27FC236}">
                <a16:creationId xmlns:a16="http://schemas.microsoft.com/office/drawing/2014/main" id="{B32CAD4B-FA29-4FBB-9049-27134726DCF3}"/>
              </a:ext>
            </a:extLst>
          </p:cNvPr>
          <p:cNvPicPr>
            <a:picLocks noChangeAspect="1"/>
          </p:cNvPicPr>
          <p:nvPr/>
        </p:nvPicPr>
        <p:blipFill>
          <a:blip r:embed="rId4"/>
          <a:stretch>
            <a:fillRect/>
          </a:stretch>
        </p:blipFill>
        <p:spPr>
          <a:xfrm>
            <a:off x="1447800" y="962540"/>
            <a:ext cx="6400800" cy="389870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38"/>
          <p:cNvPicPr preferRelativeResize="0"/>
          <p:nvPr/>
        </p:nvPicPr>
        <p:blipFill rotWithShape="1">
          <a:blip r:embed="rId3">
            <a:alphaModFix/>
          </a:blip>
          <a:srcRect l="328" t="2691" b="24949"/>
          <a:stretch/>
        </p:blipFill>
        <p:spPr>
          <a:xfrm>
            <a:off x="-8" y="660946"/>
            <a:ext cx="9143998" cy="4659102"/>
          </a:xfrm>
          <a:prstGeom prst="rect">
            <a:avLst/>
          </a:prstGeom>
          <a:noFill/>
          <a:ln>
            <a:noFill/>
          </a:ln>
        </p:spPr>
      </p:pic>
      <p:sp>
        <p:nvSpPr>
          <p:cNvPr id="212" name="Google Shape;212;p38"/>
          <p:cNvSpPr/>
          <p:nvPr/>
        </p:nvSpPr>
        <p:spPr>
          <a:xfrm>
            <a:off x="214304" y="828675"/>
            <a:ext cx="8672522" cy="383534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r>
              <a:rPr lang="en" sz="1100" dirty="0"/>
              <a:t>Potato early Blight            Potato healthy              Tomato Early Blight          Tomato Healthy         Tomato Yellow Cur Virus</a:t>
            </a:r>
            <a:endParaRPr sz="1100" dirty="0"/>
          </a:p>
        </p:txBody>
      </p:sp>
      <p:sp>
        <p:nvSpPr>
          <p:cNvPr id="214" name="Google Shape;214;p38"/>
          <p:cNvSpPr txBox="1">
            <a:spLocks noGrp="1"/>
          </p:cNvSpPr>
          <p:nvPr>
            <p:ph type="title"/>
          </p:nvPr>
        </p:nvSpPr>
        <p:spPr>
          <a:xfrm>
            <a:off x="713241" y="8824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DATASET</a:t>
            </a:r>
            <a:endParaRPr dirty="0"/>
          </a:p>
        </p:txBody>
      </p:sp>
      <p:sp>
        <p:nvSpPr>
          <p:cNvPr id="216" name="Google Shape;216;p38"/>
          <p:cNvSpPr/>
          <p:nvPr/>
        </p:nvSpPr>
        <p:spPr>
          <a:xfrm rot="882112">
            <a:off x="100876" y="725349"/>
            <a:ext cx="566074" cy="453794"/>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8"/>
          <p:cNvSpPr/>
          <p:nvPr/>
        </p:nvSpPr>
        <p:spPr>
          <a:xfrm rot="882112">
            <a:off x="8479058" y="4336249"/>
            <a:ext cx="566074" cy="453794"/>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EC2F55CE-9491-4C8B-B9D6-FFE7AAF4AEA3}"/>
              </a:ext>
            </a:extLst>
          </p:cNvPr>
          <p:cNvPicPr>
            <a:picLocks noChangeAspect="1"/>
          </p:cNvPicPr>
          <p:nvPr/>
        </p:nvPicPr>
        <p:blipFill>
          <a:blip r:embed="rId4"/>
          <a:stretch>
            <a:fillRect/>
          </a:stretch>
        </p:blipFill>
        <p:spPr>
          <a:xfrm>
            <a:off x="383914" y="1192269"/>
            <a:ext cx="1333500" cy="1333500"/>
          </a:xfrm>
          <a:prstGeom prst="rect">
            <a:avLst/>
          </a:prstGeom>
        </p:spPr>
      </p:pic>
      <p:pic>
        <p:nvPicPr>
          <p:cNvPr id="7" name="Picture 6">
            <a:extLst>
              <a:ext uri="{FF2B5EF4-FFF2-40B4-BE49-F238E27FC236}">
                <a16:creationId xmlns:a16="http://schemas.microsoft.com/office/drawing/2014/main" id="{0068D606-0402-4CEA-94A7-4867A06C4819}"/>
              </a:ext>
            </a:extLst>
          </p:cNvPr>
          <p:cNvPicPr>
            <a:picLocks noChangeAspect="1"/>
          </p:cNvPicPr>
          <p:nvPr/>
        </p:nvPicPr>
        <p:blipFill>
          <a:blip r:embed="rId5"/>
          <a:stretch>
            <a:fillRect/>
          </a:stretch>
        </p:blipFill>
        <p:spPr>
          <a:xfrm>
            <a:off x="1887025" y="1192269"/>
            <a:ext cx="1333500" cy="1333500"/>
          </a:xfrm>
          <a:prstGeom prst="rect">
            <a:avLst/>
          </a:prstGeom>
        </p:spPr>
      </p:pic>
      <p:pic>
        <p:nvPicPr>
          <p:cNvPr id="9" name="Picture 8">
            <a:extLst>
              <a:ext uri="{FF2B5EF4-FFF2-40B4-BE49-F238E27FC236}">
                <a16:creationId xmlns:a16="http://schemas.microsoft.com/office/drawing/2014/main" id="{7E227817-CC92-43BD-9A5D-03D62F1695D2}"/>
              </a:ext>
            </a:extLst>
          </p:cNvPr>
          <p:cNvPicPr>
            <a:picLocks noChangeAspect="1"/>
          </p:cNvPicPr>
          <p:nvPr/>
        </p:nvPicPr>
        <p:blipFill>
          <a:blip r:embed="rId6"/>
          <a:stretch>
            <a:fillRect/>
          </a:stretch>
        </p:blipFill>
        <p:spPr>
          <a:xfrm>
            <a:off x="3412690" y="1192269"/>
            <a:ext cx="1333500" cy="1333500"/>
          </a:xfrm>
          <a:prstGeom prst="rect">
            <a:avLst/>
          </a:prstGeom>
        </p:spPr>
      </p:pic>
      <p:pic>
        <p:nvPicPr>
          <p:cNvPr id="11" name="Picture 10">
            <a:extLst>
              <a:ext uri="{FF2B5EF4-FFF2-40B4-BE49-F238E27FC236}">
                <a16:creationId xmlns:a16="http://schemas.microsoft.com/office/drawing/2014/main" id="{19C874E5-31BA-41C5-AB98-90FB246C2809}"/>
              </a:ext>
            </a:extLst>
          </p:cNvPr>
          <p:cNvPicPr>
            <a:picLocks noChangeAspect="1"/>
          </p:cNvPicPr>
          <p:nvPr/>
        </p:nvPicPr>
        <p:blipFill>
          <a:blip r:embed="rId7"/>
          <a:stretch>
            <a:fillRect/>
          </a:stretch>
        </p:blipFill>
        <p:spPr>
          <a:xfrm>
            <a:off x="4938355" y="1192269"/>
            <a:ext cx="1333500" cy="1333500"/>
          </a:xfrm>
          <a:prstGeom prst="rect">
            <a:avLst/>
          </a:prstGeom>
        </p:spPr>
      </p:pic>
      <p:pic>
        <p:nvPicPr>
          <p:cNvPr id="13" name="Picture 12">
            <a:extLst>
              <a:ext uri="{FF2B5EF4-FFF2-40B4-BE49-F238E27FC236}">
                <a16:creationId xmlns:a16="http://schemas.microsoft.com/office/drawing/2014/main" id="{71BB017D-A2AD-4D50-AEE5-53E363189EC1}"/>
              </a:ext>
            </a:extLst>
          </p:cNvPr>
          <p:cNvPicPr>
            <a:picLocks noChangeAspect="1"/>
          </p:cNvPicPr>
          <p:nvPr/>
        </p:nvPicPr>
        <p:blipFill>
          <a:blip r:embed="rId8"/>
          <a:stretch>
            <a:fillRect/>
          </a:stretch>
        </p:blipFill>
        <p:spPr>
          <a:xfrm>
            <a:off x="6483428" y="1192269"/>
            <a:ext cx="1333500" cy="1333500"/>
          </a:xfrm>
          <a:prstGeom prst="rect">
            <a:avLst/>
          </a:prstGeom>
        </p:spPr>
      </p:pic>
      <p:pic>
        <p:nvPicPr>
          <p:cNvPr id="15" name="Picture 14">
            <a:extLst>
              <a:ext uri="{FF2B5EF4-FFF2-40B4-BE49-F238E27FC236}">
                <a16:creationId xmlns:a16="http://schemas.microsoft.com/office/drawing/2014/main" id="{E4E2641A-8B55-4926-9BA0-98DB39055123}"/>
              </a:ext>
            </a:extLst>
          </p:cNvPr>
          <p:cNvPicPr>
            <a:picLocks noChangeAspect="1"/>
          </p:cNvPicPr>
          <p:nvPr/>
        </p:nvPicPr>
        <p:blipFill>
          <a:blip r:embed="rId9"/>
          <a:stretch>
            <a:fillRect/>
          </a:stretch>
        </p:blipFill>
        <p:spPr>
          <a:xfrm>
            <a:off x="383914" y="2915653"/>
            <a:ext cx="1333500" cy="1333500"/>
          </a:xfrm>
          <a:prstGeom prst="rect">
            <a:avLst/>
          </a:prstGeom>
        </p:spPr>
      </p:pic>
      <p:pic>
        <p:nvPicPr>
          <p:cNvPr id="17" name="Picture 16">
            <a:extLst>
              <a:ext uri="{FF2B5EF4-FFF2-40B4-BE49-F238E27FC236}">
                <a16:creationId xmlns:a16="http://schemas.microsoft.com/office/drawing/2014/main" id="{043FD9BE-40C7-4916-9174-4A4AB5AA43A0}"/>
              </a:ext>
            </a:extLst>
          </p:cNvPr>
          <p:cNvPicPr>
            <a:picLocks noChangeAspect="1"/>
          </p:cNvPicPr>
          <p:nvPr/>
        </p:nvPicPr>
        <p:blipFill>
          <a:blip r:embed="rId10"/>
          <a:stretch>
            <a:fillRect/>
          </a:stretch>
        </p:blipFill>
        <p:spPr>
          <a:xfrm>
            <a:off x="1887025" y="2915653"/>
            <a:ext cx="1333500" cy="1333500"/>
          </a:xfrm>
          <a:prstGeom prst="rect">
            <a:avLst/>
          </a:prstGeom>
        </p:spPr>
      </p:pic>
      <p:pic>
        <p:nvPicPr>
          <p:cNvPr id="19" name="Picture 18">
            <a:extLst>
              <a:ext uri="{FF2B5EF4-FFF2-40B4-BE49-F238E27FC236}">
                <a16:creationId xmlns:a16="http://schemas.microsoft.com/office/drawing/2014/main" id="{3033D8A4-520F-4A33-8E34-770ECD932FF6}"/>
              </a:ext>
            </a:extLst>
          </p:cNvPr>
          <p:cNvPicPr>
            <a:picLocks noChangeAspect="1"/>
          </p:cNvPicPr>
          <p:nvPr/>
        </p:nvPicPr>
        <p:blipFill>
          <a:blip r:embed="rId11"/>
          <a:stretch>
            <a:fillRect/>
          </a:stretch>
        </p:blipFill>
        <p:spPr>
          <a:xfrm>
            <a:off x="3412690" y="2928146"/>
            <a:ext cx="1333500" cy="1333500"/>
          </a:xfrm>
          <a:prstGeom prst="rect">
            <a:avLst/>
          </a:prstGeom>
        </p:spPr>
      </p:pic>
      <p:pic>
        <p:nvPicPr>
          <p:cNvPr id="21" name="Picture 20">
            <a:extLst>
              <a:ext uri="{FF2B5EF4-FFF2-40B4-BE49-F238E27FC236}">
                <a16:creationId xmlns:a16="http://schemas.microsoft.com/office/drawing/2014/main" id="{7CAC95CC-0EB9-4E0C-B69A-3EFB3D961AF2}"/>
              </a:ext>
            </a:extLst>
          </p:cNvPr>
          <p:cNvPicPr>
            <a:picLocks noChangeAspect="1"/>
          </p:cNvPicPr>
          <p:nvPr/>
        </p:nvPicPr>
        <p:blipFill>
          <a:blip r:embed="rId12"/>
          <a:stretch>
            <a:fillRect/>
          </a:stretch>
        </p:blipFill>
        <p:spPr>
          <a:xfrm>
            <a:off x="4938355" y="2928146"/>
            <a:ext cx="1333500" cy="1333500"/>
          </a:xfrm>
          <a:prstGeom prst="rect">
            <a:avLst/>
          </a:prstGeom>
        </p:spPr>
      </p:pic>
      <p:pic>
        <p:nvPicPr>
          <p:cNvPr id="23" name="Picture 22">
            <a:extLst>
              <a:ext uri="{FF2B5EF4-FFF2-40B4-BE49-F238E27FC236}">
                <a16:creationId xmlns:a16="http://schemas.microsoft.com/office/drawing/2014/main" id="{9A667487-C449-4EAE-A558-C6F0B98FC4A3}"/>
              </a:ext>
            </a:extLst>
          </p:cNvPr>
          <p:cNvPicPr>
            <a:picLocks noChangeAspect="1"/>
          </p:cNvPicPr>
          <p:nvPr/>
        </p:nvPicPr>
        <p:blipFill>
          <a:blip r:embed="rId13"/>
          <a:stretch>
            <a:fillRect/>
          </a:stretch>
        </p:blipFill>
        <p:spPr>
          <a:xfrm>
            <a:off x="6483428" y="2915653"/>
            <a:ext cx="1333500" cy="1333500"/>
          </a:xfrm>
          <a:prstGeom prst="rect">
            <a:avLst/>
          </a:prstGeom>
        </p:spPr>
      </p:pic>
      <p:sp>
        <p:nvSpPr>
          <p:cNvPr id="24" name="TextBox 23">
            <a:extLst>
              <a:ext uri="{FF2B5EF4-FFF2-40B4-BE49-F238E27FC236}">
                <a16:creationId xmlns:a16="http://schemas.microsoft.com/office/drawing/2014/main" id="{6DC8C682-D4AC-40FD-AF52-50EC37E0E8C7}"/>
              </a:ext>
            </a:extLst>
          </p:cNvPr>
          <p:cNvSpPr txBox="1"/>
          <p:nvPr/>
        </p:nvSpPr>
        <p:spPr>
          <a:xfrm>
            <a:off x="393704" y="4286224"/>
            <a:ext cx="7635871" cy="261610"/>
          </a:xfrm>
          <a:prstGeom prst="rect">
            <a:avLst/>
          </a:prstGeom>
          <a:noFill/>
        </p:spPr>
        <p:txBody>
          <a:bodyPr wrap="square" rtlCol="0">
            <a:spAutoFit/>
          </a:bodyPr>
          <a:lstStyle/>
          <a:p>
            <a:r>
              <a:rPr lang="en-IN" sz="1100" dirty="0"/>
              <a:t>Cherry Healthy          Cherry Powdery mildew    Pepper Bacterial spot         Pepper Healthy          Tomato Bacterial Spot</a:t>
            </a:r>
          </a:p>
        </p:txBody>
      </p:sp>
    </p:spTree>
    <p:extLst>
      <p:ext uri="{BB962C8B-B14F-4D97-AF65-F5344CB8AC3E}">
        <p14:creationId xmlns:p14="http://schemas.microsoft.com/office/powerpoint/2010/main" val="3691212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38"/>
          <p:cNvPicPr preferRelativeResize="0"/>
          <p:nvPr/>
        </p:nvPicPr>
        <p:blipFill rotWithShape="1">
          <a:blip r:embed="rId3">
            <a:alphaModFix/>
          </a:blip>
          <a:srcRect l="328" t="2691" b="24949"/>
          <a:stretch/>
        </p:blipFill>
        <p:spPr>
          <a:xfrm>
            <a:off x="-8" y="778670"/>
            <a:ext cx="9143998" cy="4541378"/>
          </a:xfrm>
          <a:prstGeom prst="rect">
            <a:avLst/>
          </a:prstGeom>
          <a:noFill/>
          <a:ln>
            <a:noFill/>
          </a:ln>
        </p:spPr>
      </p:pic>
      <p:sp>
        <p:nvSpPr>
          <p:cNvPr id="212" name="Google Shape;212;p38"/>
          <p:cNvSpPr/>
          <p:nvPr/>
        </p:nvSpPr>
        <p:spPr>
          <a:xfrm>
            <a:off x="524700" y="1078706"/>
            <a:ext cx="8094600" cy="3843338"/>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endParaRPr dirty="0"/>
          </a:p>
        </p:txBody>
      </p:sp>
      <p:sp>
        <p:nvSpPr>
          <p:cNvPr id="214" name="Google Shape;214;p38"/>
          <p:cNvSpPr txBox="1">
            <a:spLocks noGrp="1"/>
          </p:cNvSpPr>
          <p:nvPr>
            <p:ph type="title"/>
          </p:nvPr>
        </p:nvSpPr>
        <p:spPr>
          <a:xfrm>
            <a:off x="713241" y="63034"/>
            <a:ext cx="7717500" cy="5545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MODULE SPLIT-UP</a:t>
            </a:r>
            <a:endParaRPr dirty="0"/>
          </a:p>
        </p:txBody>
      </p:sp>
      <p:sp>
        <p:nvSpPr>
          <p:cNvPr id="216" name="Google Shape;216;p38"/>
          <p:cNvSpPr/>
          <p:nvPr/>
        </p:nvSpPr>
        <p:spPr>
          <a:xfrm rot="882112">
            <a:off x="386188" y="966230"/>
            <a:ext cx="566074" cy="453794"/>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8"/>
          <p:cNvSpPr/>
          <p:nvPr/>
        </p:nvSpPr>
        <p:spPr>
          <a:xfrm rot="882112">
            <a:off x="8191739" y="4580726"/>
            <a:ext cx="566074" cy="453794"/>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D875FF4A-BD28-4B55-A1DA-3ECD96A77455}"/>
              </a:ext>
            </a:extLst>
          </p:cNvPr>
          <p:cNvPicPr>
            <a:picLocks noChangeAspect="1"/>
          </p:cNvPicPr>
          <p:nvPr/>
        </p:nvPicPr>
        <p:blipFill>
          <a:blip r:embed="rId4"/>
          <a:stretch>
            <a:fillRect/>
          </a:stretch>
        </p:blipFill>
        <p:spPr>
          <a:xfrm>
            <a:off x="1320394" y="1515834"/>
            <a:ext cx="6503194" cy="3067050"/>
          </a:xfrm>
          <a:prstGeom prst="rect">
            <a:avLst/>
          </a:prstGeom>
        </p:spPr>
      </p:pic>
    </p:spTree>
    <p:extLst>
      <p:ext uri="{BB962C8B-B14F-4D97-AF65-F5344CB8AC3E}">
        <p14:creationId xmlns:p14="http://schemas.microsoft.com/office/powerpoint/2010/main" val="2868169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40" name="Google Shape;240;p41"/>
          <p:cNvPicPr preferRelativeResize="0"/>
          <p:nvPr/>
        </p:nvPicPr>
        <p:blipFill rotWithShape="1">
          <a:blip r:embed="rId3">
            <a:alphaModFix/>
          </a:blip>
          <a:srcRect l="27176" r="22821"/>
          <a:stretch/>
        </p:blipFill>
        <p:spPr>
          <a:xfrm>
            <a:off x="-2" y="0"/>
            <a:ext cx="9143999" cy="5143500"/>
          </a:xfrm>
          <a:prstGeom prst="rect">
            <a:avLst/>
          </a:prstGeom>
          <a:noFill/>
          <a:ln>
            <a:noFill/>
          </a:ln>
        </p:spPr>
      </p:pic>
      <p:cxnSp>
        <p:nvCxnSpPr>
          <p:cNvPr id="242" name="Google Shape;242;p41"/>
          <p:cNvCxnSpPr/>
          <p:nvPr/>
        </p:nvCxnSpPr>
        <p:spPr>
          <a:xfrm>
            <a:off x="11674900" y="-1211350"/>
            <a:ext cx="0" cy="6766500"/>
          </a:xfrm>
          <a:prstGeom prst="straightConnector1">
            <a:avLst/>
          </a:prstGeom>
          <a:noFill/>
          <a:ln w="9525" cap="flat" cmpd="sng">
            <a:solidFill>
              <a:schemeClr val="dk2"/>
            </a:solidFill>
            <a:prstDash val="solid"/>
            <a:round/>
            <a:headEnd type="none" w="med" len="med"/>
            <a:tailEnd type="none" w="med" len="med"/>
          </a:ln>
        </p:spPr>
      </p:cxnSp>
      <p:pic>
        <p:nvPicPr>
          <p:cNvPr id="7" name="Picture 6">
            <a:extLst>
              <a:ext uri="{FF2B5EF4-FFF2-40B4-BE49-F238E27FC236}">
                <a16:creationId xmlns:a16="http://schemas.microsoft.com/office/drawing/2014/main" id="{D868FD3C-C259-4C15-AC4F-38AC91A9C9A5}"/>
              </a:ext>
            </a:extLst>
          </p:cNvPr>
          <p:cNvPicPr>
            <a:picLocks noChangeAspect="1"/>
          </p:cNvPicPr>
          <p:nvPr/>
        </p:nvPicPr>
        <p:blipFill>
          <a:blip r:embed="rId4"/>
          <a:stretch>
            <a:fillRect/>
          </a:stretch>
        </p:blipFill>
        <p:spPr>
          <a:xfrm>
            <a:off x="2287678" y="0"/>
            <a:ext cx="4568638" cy="5143500"/>
          </a:xfrm>
          <a:prstGeom prst="rect">
            <a:avLst/>
          </a:prstGeom>
        </p:spPr>
      </p:pic>
    </p:spTree>
    <p:extLst>
      <p:ext uri="{BB962C8B-B14F-4D97-AF65-F5344CB8AC3E}">
        <p14:creationId xmlns:p14="http://schemas.microsoft.com/office/powerpoint/2010/main" val="29056870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40" name="Google Shape;240;p41"/>
          <p:cNvPicPr preferRelativeResize="0"/>
          <p:nvPr/>
        </p:nvPicPr>
        <p:blipFill rotWithShape="1">
          <a:blip r:embed="rId3">
            <a:alphaModFix/>
          </a:blip>
          <a:srcRect l="27176" r="22821"/>
          <a:stretch/>
        </p:blipFill>
        <p:spPr>
          <a:xfrm>
            <a:off x="-2" y="0"/>
            <a:ext cx="9143999" cy="5143500"/>
          </a:xfrm>
          <a:prstGeom prst="rect">
            <a:avLst/>
          </a:prstGeom>
          <a:noFill/>
          <a:ln>
            <a:noFill/>
          </a:ln>
        </p:spPr>
      </p:pic>
      <p:cxnSp>
        <p:nvCxnSpPr>
          <p:cNvPr id="242" name="Google Shape;242;p41"/>
          <p:cNvCxnSpPr/>
          <p:nvPr/>
        </p:nvCxnSpPr>
        <p:spPr>
          <a:xfrm>
            <a:off x="11674900" y="-1211350"/>
            <a:ext cx="0" cy="6766500"/>
          </a:xfrm>
          <a:prstGeom prst="straightConnector1">
            <a:avLst/>
          </a:prstGeom>
          <a:noFill/>
          <a:ln w="9525" cap="flat" cmpd="sng">
            <a:solidFill>
              <a:schemeClr val="dk2"/>
            </a:solidFill>
            <a:prstDash val="solid"/>
            <a:round/>
            <a:headEnd type="none" w="med" len="med"/>
            <a:tailEnd type="none" w="med" len="med"/>
          </a:ln>
        </p:spPr>
      </p:cxnSp>
      <p:pic>
        <p:nvPicPr>
          <p:cNvPr id="3" name="Picture 2">
            <a:extLst>
              <a:ext uri="{FF2B5EF4-FFF2-40B4-BE49-F238E27FC236}">
                <a16:creationId xmlns:a16="http://schemas.microsoft.com/office/drawing/2014/main" id="{8673AD6E-8AB1-48CA-97FD-6A61CD0B229E}"/>
              </a:ext>
            </a:extLst>
          </p:cNvPr>
          <p:cNvPicPr>
            <a:picLocks noChangeAspect="1"/>
          </p:cNvPicPr>
          <p:nvPr/>
        </p:nvPicPr>
        <p:blipFill>
          <a:blip r:embed="rId4"/>
          <a:stretch>
            <a:fillRect/>
          </a:stretch>
        </p:blipFill>
        <p:spPr>
          <a:xfrm>
            <a:off x="-2" y="0"/>
            <a:ext cx="9143999" cy="5143499"/>
          </a:xfrm>
          <a:prstGeom prst="rect">
            <a:avLst/>
          </a:prstGeom>
        </p:spPr>
      </p:pic>
    </p:spTree>
    <p:extLst>
      <p:ext uri="{BB962C8B-B14F-4D97-AF65-F5344CB8AC3E}">
        <p14:creationId xmlns:p14="http://schemas.microsoft.com/office/powerpoint/2010/main" val="6238050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40" name="Google Shape;240;p41"/>
          <p:cNvPicPr preferRelativeResize="0"/>
          <p:nvPr/>
        </p:nvPicPr>
        <p:blipFill rotWithShape="1">
          <a:blip r:embed="rId3">
            <a:alphaModFix/>
          </a:blip>
          <a:srcRect l="27176" r="22821"/>
          <a:stretch/>
        </p:blipFill>
        <p:spPr>
          <a:xfrm>
            <a:off x="-2" y="0"/>
            <a:ext cx="9143999" cy="5143500"/>
          </a:xfrm>
          <a:prstGeom prst="rect">
            <a:avLst/>
          </a:prstGeom>
          <a:noFill/>
          <a:ln>
            <a:noFill/>
          </a:ln>
        </p:spPr>
      </p:pic>
      <p:cxnSp>
        <p:nvCxnSpPr>
          <p:cNvPr id="242" name="Google Shape;242;p41"/>
          <p:cNvCxnSpPr/>
          <p:nvPr/>
        </p:nvCxnSpPr>
        <p:spPr>
          <a:xfrm>
            <a:off x="11674900" y="-1211350"/>
            <a:ext cx="0" cy="6766500"/>
          </a:xfrm>
          <a:prstGeom prst="straightConnector1">
            <a:avLst/>
          </a:prstGeom>
          <a:noFill/>
          <a:ln w="9525" cap="flat" cmpd="sng">
            <a:solidFill>
              <a:schemeClr val="dk2"/>
            </a:solidFill>
            <a:prstDash val="solid"/>
            <a:round/>
            <a:headEnd type="none" w="med" len="med"/>
            <a:tailEnd type="none" w="med" len="med"/>
          </a:ln>
        </p:spPr>
      </p:cxnSp>
      <p:pic>
        <p:nvPicPr>
          <p:cNvPr id="4" name="Picture 3">
            <a:extLst>
              <a:ext uri="{FF2B5EF4-FFF2-40B4-BE49-F238E27FC236}">
                <a16:creationId xmlns:a16="http://schemas.microsoft.com/office/drawing/2014/main" id="{5D43EBAB-E2D3-4417-81D5-8AFB7E66E7B9}"/>
              </a:ext>
            </a:extLst>
          </p:cNvPr>
          <p:cNvPicPr>
            <a:picLocks noChangeAspect="1"/>
          </p:cNvPicPr>
          <p:nvPr/>
        </p:nvPicPr>
        <p:blipFill>
          <a:blip r:embed="rId4"/>
          <a:stretch>
            <a:fillRect/>
          </a:stretch>
        </p:blipFill>
        <p:spPr>
          <a:xfrm>
            <a:off x="2319816" y="0"/>
            <a:ext cx="4504367" cy="5143500"/>
          </a:xfrm>
          <a:prstGeom prst="rect">
            <a:avLst/>
          </a:prstGeom>
        </p:spPr>
      </p:pic>
    </p:spTree>
    <p:extLst>
      <p:ext uri="{BB962C8B-B14F-4D97-AF65-F5344CB8AC3E}">
        <p14:creationId xmlns:p14="http://schemas.microsoft.com/office/powerpoint/2010/main" val="25750166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40" name="Google Shape;240;p41"/>
          <p:cNvPicPr preferRelativeResize="0"/>
          <p:nvPr/>
        </p:nvPicPr>
        <p:blipFill rotWithShape="1">
          <a:blip r:embed="rId3">
            <a:alphaModFix/>
          </a:blip>
          <a:srcRect l="27176" r="22821"/>
          <a:stretch/>
        </p:blipFill>
        <p:spPr>
          <a:xfrm>
            <a:off x="-2" y="0"/>
            <a:ext cx="9143999" cy="5143500"/>
          </a:xfrm>
          <a:prstGeom prst="rect">
            <a:avLst/>
          </a:prstGeom>
          <a:noFill/>
          <a:ln>
            <a:noFill/>
          </a:ln>
        </p:spPr>
      </p:pic>
      <p:cxnSp>
        <p:nvCxnSpPr>
          <p:cNvPr id="242" name="Google Shape;242;p41"/>
          <p:cNvCxnSpPr/>
          <p:nvPr/>
        </p:nvCxnSpPr>
        <p:spPr>
          <a:xfrm>
            <a:off x="11674900" y="-1211350"/>
            <a:ext cx="0" cy="6766500"/>
          </a:xfrm>
          <a:prstGeom prst="straightConnector1">
            <a:avLst/>
          </a:prstGeom>
          <a:noFill/>
          <a:ln w="9525" cap="flat" cmpd="sng">
            <a:solidFill>
              <a:schemeClr val="dk2"/>
            </a:solidFill>
            <a:prstDash val="solid"/>
            <a:round/>
            <a:headEnd type="none" w="med" len="med"/>
            <a:tailEnd type="none" w="med" len="med"/>
          </a:ln>
        </p:spPr>
      </p:cxnSp>
      <p:pic>
        <p:nvPicPr>
          <p:cNvPr id="3" name="Picture 2">
            <a:extLst>
              <a:ext uri="{FF2B5EF4-FFF2-40B4-BE49-F238E27FC236}">
                <a16:creationId xmlns:a16="http://schemas.microsoft.com/office/drawing/2014/main" id="{6E1AE654-2A88-49AF-8033-AA81693239C1}"/>
              </a:ext>
            </a:extLst>
          </p:cNvPr>
          <p:cNvPicPr>
            <a:picLocks noChangeAspect="1"/>
          </p:cNvPicPr>
          <p:nvPr/>
        </p:nvPicPr>
        <p:blipFill>
          <a:blip r:embed="rId4"/>
          <a:stretch>
            <a:fillRect/>
          </a:stretch>
        </p:blipFill>
        <p:spPr>
          <a:xfrm>
            <a:off x="0" y="0"/>
            <a:ext cx="9143996" cy="5143500"/>
          </a:xfrm>
          <a:prstGeom prst="rect">
            <a:avLst/>
          </a:prstGeom>
        </p:spPr>
      </p:pic>
    </p:spTree>
    <p:extLst>
      <p:ext uri="{BB962C8B-B14F-4D97-AF65-F5344CB8AC3E}">
        <p14:creationId xmlns:p14="http://schemas.microsoft.com/office/powerpoint/2010/main" val="9322249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4"/>
        <p:cNvGrpSpPr/>
        <p:nvPr/>
      </p:nvGrpSpPr>
      <p:grpSpPr>
        <a:xfrm>
          <a:off x="0" y="0"/>
          <a:ext cx="0" cy="0"/>
          <a:chOff x="0" y="0"/>
          <a:chExt cx="0" cy="0"/>
        </a:xfrm>
      </p:grpSpPr>
      <p:sp>
        <p:nvSpPr>
          <p:cNvPr id="585" name="Google Shape;585;p65"/>
          <p:cNvSpPr/>
          <p:nvPr/>
        </p:nvSpPr>
        <p:spPr>
          <a:xfrm>
            <a:off x="1490700" y="2118360"/>
            <a:ext cx="6162600" cy="271421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65"/>
          <p:cNvSpPr txBox="1">
            <a:spLocks noGrp="1"/>
          </p:cNvSpPr>
          <p:nvPr>
            <p:ph type="title"/>
          </p:nvPr>
        </p:nvSpPr>
        <p:spPr>
          <a:xfrm>
            <a:off x="2553900" y="2480328"/>
            <a:ext cx="4036200" cy="9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Thanks</a:t>
            </a:r>
            <a:endParaRPr dirty="0"/>
          </a:p>
        </p:txBody>
      </p:sp>
      <p:sp>
        <p:nvSpPr>
          <p:cNvPr id="602" name="Google Shape;602;p65"/>
          <p:cNvSpPr/>
          <p:nvPr/>
        </p:nvSpPr>
        <p:spPr>
          <a:xfrm rot="719614">
            <a:off x="7198613" y="4467068"/>
            <a:ext cx="606632" cy="486308"/>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65"/>
          <p:cNvSpPr/>
          <p:nvPr/>
        </p:nvSpPr>
        <p:spPr>
          <a:xfrm rot="719614">
            <a:off x="1338755" y="1997558"/>
            <a:ext cx="606632" cy="486308"/>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65"/>
          <p:cNvSpPr txBox="1">
            <a:spLocks noGrp="1"/>
          </p:cNvSpPr>
          <p:nvPr>
            <p:ph type="subTitle" idx="2"/>
          </p:nvPr>
        </p:nvSpPr>
        <p:spPr>
          <a:xfrm>
            <a:off x="2179320" y="3800795"/>
            <a:ext cx="4861560" cy="3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latin typeface="Source Serif Pro" panose="02040603050405020204" pitchFamily="18" charset="0"/>
                <a:ea typeface="Source Serif Pro" panose="02040603050405020204" pitchFamily="18" charset="0"/>
              </a:rPr>
              <a:t>If you have any doubts, feel free to ask!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37"/>
          <p:cNvSpPr txBox="1">
            <a:spLocks noGrp="1"/>
          </p:cNvSpPr>
          <p:nvPr>
            <p:ph type="subTitle" idx="1"/>
          </p:nvPr>
        </p:nvSpPr>
        <p:spPr>
          <a:xfrm>
            <a:off x="598938" y="3305325"/>
            <a:ext cx="17067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Priyam Aneja</a:t>
            </a:r>
            <a:endParaRPr dirty="0"/>
          </a:p>
        </p:txBody>
      </p:sp>
      <p:sp>
        <p:nvSpPr>
          <p:cNvPr id="195" name="Google Shape;195;p37"/>
          <p:cNvSpPr txBox="1">
            <a:spLocks noGrp="1"/>
          </p:cNvSpPr>
          <p:nvPr>
            <p:ph type="subTitle" idx="2"/>
          </p:nvPr>
        </p:nvSpPr>
        <p:spPr>
          <a:xfrm>
            <a:off x="588888" y="3624850"/>
            <a:ext cx="1726800" cy="647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t>20BAI10330</a:t>
            </a:r>
            <a:endParaRPr sz="1200" dirty="0"/>
          </a:p>
        </p:txBody>
      </p:sp>
      <p:sp>
        <p:nvSpPr>
          <p:cNvPr id="196" name="Google Shape;196;p37"/>
          <p:cNvSpPr txBox="1">
            <a:spLocks noGrp="1"/>
          </p:cNvSpPr>
          <p:nvPr>
            <p:ph type="subTitle" idx="3"/>
          </p:nvPr>
        </p:nvSpPr>
        <p:spPr>
          <a:xfrm>
            <a:off x="2677850" y="3305325"/>
            <a:ext cx="17067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Chahak Garg</a:t>
            </a:r>
            <a:endParaRPr dirty="0"/>
          </a:p>
        </p:txBody>
      </p:sp>
      <p:sp>
        <p:nvSpPr>
          <p:cNvPr id="197" name="Google Shape;197;p37"/>
          <p:cNvSpPr txBox="1">
            <a:spLocks noGrp="1"/>
          </p:cNvSpPr>
          <p:nvPr>
            <p:ph type="subTitle" idx="4"/>
          </p:nvPr>
        </p:nvSpPr>
        <p:spPr>
          <a:xfrm>
            <a:off x="2667800" y="3624850"/>
            <a:ext cx="1726800" cy="647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20BAI10280</a:t>
            </a:r>
            <a:endParaRPr dirty="0"/>
          </a:p>
        </p:txBody>
      </p:sp>
      <p:sp>
        <p:nvSpPr>
          <p:cNvPr id="198" name="Google Shape;198;p37"/>
          <p:cNvSpPr txBox="1">
            <a:spLocks noGrp="1"/>
          </p:cNvSpPr>
          <p:nvPr>
            <p:ph type="subTitle" idx="5"/>
          </p:nvPr>
        </p:nvSpPr>
        <p:spPr>
          <a:xfrm>
            <a:off x="4757641" y="3305325"/>
            <a:ext cx="17067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Monish</a:t>
            </a:r>
            <a:endParaRPr dirty="0"/>
          </a:p>
        </p:txBody>
      </p:sp>
      <p:sp>
        <p:nvSpPr>
          <p:cNvPr id="199" name="Google Shape;199;p37"/>
          <p:cNvSpPr txBox="1">
            <a:spLocks noGrp="1"/>
          </p:cNvSpPr>
          <p:nvPr>
            <p:ph type="subTitle" idx="6"/>
          </p:nvPr>
        </p:nvSpPr>
        <p:spPr>
          <a:xfrm>
            <a:off x="4747591" y="3624850"/>
            <a:ext cx="1726800" cy="647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20BAI10053</a:t>
            </a:r>
            <a:endParaRPr dirty="0"/>
          </a:p>
        </p:txBody>
      </p:sp>
      <p:sp>
        <p:nvSpPr>
          <p:cNvPr id="200" name="Google Shape;200;p37"/>
          <p:cNvSpPr txBox="1">
            <a:spLocks noGrp="1"/>
          </p:cNvSpPr>
          <p:nvPr>
            <p:ph type="subTitle" idx="7"/>
          </p:nvPr>
        </p:nvSpPr>
        <p:spPr>
          <a:xfrm>
            <a:off x="6837458" y="3305325"/>
            <a:ext cx="17067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Vivek</a:t>
            </a:r>
            <a:endParaRPr dirty="0"/>
          </a:p>
        </p:txBody>
      </p:sp>
      <p:sp>
        <p:nvSpPr>
          <p:cNvPr id="201" name="Google Shape;201;p37"/>
          <p:cNvSpPr txBox="1">
            <a:spLocks noGrp="1"/>
          </p:cNvSpPr>
          <p:nvPr>
            <p:ph type="subTitle" idx="8"/>
          </p:nvPr>
        </p:nvSpPr>
        <p:spPr>
          <a:xfrm>
            <a:off x="6827408" y="3624850"/>
            <a:ext cx="1726800" cy="647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20BAI10303</a:t>
            </a:r>
            <a:endParaRPr dirty="0"/>
          </a:p>
        </p:txBody>
      </p:sp>
      <p:sp>
        <p:nvSpPr>
          <p:cNvPr id="203" name="Google Shape;203;p37"/>
          <p:cNvSpPr txBox="1">
            <a:spLocks noGrp="1"/>
          </p:cNvSpPr>
          <p:nvPr>
            <p:ph type="title"/>
          </p:nvPr>
        </p:nvSpPr>
        <p:spPr>
          <a:xfrm>
            <a:off x="713225" y="276088"/>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TEAM</a:t>
            </a:r>
            <a:endParaRPr dirty="0"/>
          </a:p>
        </p:txBody>
      </p:sp>
      <p:pic>
        <p:nvPicPr>
          <p:cNvPr id="3" name="Graphic 2" descr="Male profile">
            <a:extLst>
              <a:ext uri="{FF2B5EF4-FFF2-40B4-BE49-F238E27FC236}">
                <a16:creationId xmlns:a16="http://schemas.microsoft.com/office/drawing/2014/main" id="{BB67CAFC-99CB-451E-8C09-7C3E71A4E2B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45068" y="1927492"/>
            <a:ext cx="1205187" cy="1205187"/>
          </a:xfrm>
          <a:prstGeom prst="rect">
            <a:avLst/>
          </a:prstGeom>
        </p:spPr>
      </p:pic>
      <p:pic>
        <p:nvPicPr>
          <p:cNvPr id="17" name="Graphic 16" descr="Male profile">
            <a:extLst>
              <a:ext uri="{FF2B5EF4-FFF2-40B4-BE49-F238E27FC236}">
                <a16:creationId xmlns:a16="http://schemas.microsoft.com/office/drawing/2014/main" id="{2DB0B21C-3C0F-4E64-8A7E-27DA0C597A9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091810" y="1933264"/>
            <a:ext cx="1205185" cy="1205185"/>
          </a:xfrm>
          <a:prstGeom prst="rect">
            <a:avLst/>
          </a:prstGeom>
        </p:spPr>
      </p:pic>
      <p:pic>
        <p:nvPicPr>
          <p:cNvPr id="18" name="Graphic 17" descr="Male profile">
            <a:extLst>
              <a:ext uri="{FF2B5EF4-FFF2-40B4-BE49-F238E27FC236}">
                <a16:creationId xmlns:a16="http://schemas.microsoft.com/office/drawing/2014/main" id="{94422BA5-7DEB-4FE9-A247-CBED28F3579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010209" y="1969158"/>
            <a:ext cx="1205185" cy="1205185"/>
          </a:xfrm>
          <a:prstGeom prst="rect">
            <a:avLst/>
          </a:prstGeom>
        </p:spPr>
      </p:pic>
      <p:pic>
        <p:nvPicPr>
          <p:cNvPr id="5" name="Graphic 4" descr="Female Profile">
            <a:extLst>
              <a:ext uri="{FF2B5EF4-FFF2-40B4-BE49-F238E27FC236}">
                <a16:creationId xmlns:a16="http://schemas.microsoft.com/office/drawing/2014/main" id="{4C788D6C-A19C-423D-BFDE-144EE0C675F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928607" y="1969157"/>
            <a:ext cx="1205186" cy="120518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9"/>
        <p:cNvGrpSpPr/>
        <p:nvPr/>
      </p:nvGrpSpPr>
      <p:grpSpPr>
        <a:xfrm>
          <a:off x="0" y="0"/>
          <a:ext cx="0" cy="0"/>
          <a:chOff x="0" y="0"/>
          <a:chExt cx="0" cy="0"/>
        </a:xfrm>
      </p:grpSpPr>
      <p:sp>
        <p:nvSpPr>
          <p:cNvPr id="360" name="Google Shape;360;p48"/>
          <p:cNvSpPr/>
          <p:nvPr/>
        </p:nvSpPr>
        <p:spPr>
          <a:xfrm>
            <a:off x="300834" y="160734"/>
            <a:ext cx="4657725" cy="4822031"/>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endParaRPr dirty="0"/>
          </a:p>
        </p:txBody>
      </p:sp>
      <p:sp>
        <p:nvSpPr>
          <p:cNvPr id="361" name="Google Shape;361;p48"/>
          <p:cNvSpPr txBox="1">
            <a:spLocks noGrp="1"/>
          </p:cNvSpPr>
          <p:nvPr>
            <p:ph type="title"/>
          </p:nvPr>
        </p:nvSpPr>
        <p:spPr>
          <a:xfrm>
            <a:off x="541369" y="336887"/>
            <a:ext cx="394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OUTLINE</a:t>
            </a:r>
            <a:endParaRPr dirty="0"/>
          </a:p>
        </p:txBody>
      </p:sp>
      <p:sp>
        <p:nvSpPr>
          <p:cNvPr id="362" name="Google Shape;362;p48"/>
          <p:cNvSpPr txBox="1">
            <a:spLocks noGrp="1"/>
          </p:cNvSpPr>
          <p:nvPr>
            <p:ph type="subTitle" idx="1"/>
          </p:nvPr>
        </p:nvSpPr>
        <p:spPr>
          <a:xfrm>
            <a:off x="541368" y="1048046"/>
            <a:ext cx="4259231" cy="3595392"/>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chemeClr val="accent3"/>
              </a:buClr>
              <a:buSzPts val="1400"/>
              <a:buChar char="●"/>
            </a:pPr>
            <a:r>
              <a:rPr lang="en" sz="1800" dirty="0">
                <a:solidFill>
                  <a:schemeClr val="accent1">
                    <a:lumMod val="75000"/>
                  </a:schemeClr>
                </a:solidFill>
                <a:latin typeface="Source Serif Pro" panose="02040603050405020204" pitchFamily="18" charset="0"/>
                <a:ea typeface="Source Serif Pro" panose="02040603050405020204" pitchFamily="18" charset="0"/>
              </a:rPr>
              <a:t>Introduction</a:t>
            </a:r>
            <a:endParaRPr sz="1800" dirty="0">
              <a:solidFill>
                <a:schemeClr val="accent1">
                  <a:lumMod val="75000"/>
                </a:schemeClr>
              </a:solidFill>
              <a:latin typeface="Source Serif Pro" panose="02040603050405020204" pitchFamily="18" charset="0"/>
              <a:ea typeface="Source Serif Pro" panose="02040603050405020204" pitchFamily="18" charset="0"/>
            </a:endParaRPr>
          </a:p>
          <a:p>
            <a:pPr marL="457200" lvl="0" indent="-317500" algn="l" rtl="0">
              <a:lnSpc>
                <a:spcPct val="100000"/>
              </a:lnSpc>
              <a:spcBef>
                <a:spcPts val="0"/>
              </a:spcBef>
              <a:spcAft>
                <a:spcPts val="0"/>
              </a:spcAft>
              <a:buClr>
                <a:schemeClr val="accent3"/>
              </a:buClr>
              <a:buSzPts val="1400"/>
              <a:buChar char="●"/>
            </a:pPr>
            <a:r>
              <a:rPr lang="en-US" sz="1800" dirty="0">
                <a:solidFill>
                  <a:schemeClr val="accent1">
                    <a:lumMod val="75000"/>
                  </a:schemeClr>
                </a:solidFill>
                <a:latin typeface="Source Serif Pro" panose="02040603050405020204" pitchFamily="18" charset="0"/>
                <a:ea typeface="Source Serif Pro" panose="02040603050405020204" pitchFamily="18" charset="0"/>
              </a:rPr>
              <a:t>Existing Work</a:t>
            </a:r>
            <a:endParaRPr sz="1800" dirty="0">
              <a:solidFill>
                <a:schemeClr val="accent1">
                  <a:lumMod val="75000"/>
                </a:schemeClr>
              </a:solidFill>
              <a:latin typeface="Source Serif Pro" panose="02040603050405020204" pitchFamily="18" charset="0"/>
              <a:ea typeface="Source Serif Pro" panose="02040603050405020204" pitchFamily="18" charset="0"/>
            </a:endParaRPr>
          </a:p>
          <a:p>
            <a:pPr marL="457200" lvl="0" indent="-317500" algn="l" rtl="0">
              <a:lnSpc>
                <a:spcPct val="100000"/>
              </a:lnSpc>
              <a:spcBef>
                <a:spcPts val="0"/>
              </a:spcBef>
              <a:spcAft>
                <a:spcPts val="0"/>
              </a:spcAft>
              <a:buClr>
                <a:schemeClr val="accent3"/>
              </a:buClr>
              <a:buSzPts val="1400"/>
              <a:buChar char="●"/>
            </a:pPr>
            <a:r>
              <a:rPr lang="en-US" sz="1800" dirty="0">
                <a:solidFill>
                  <a:schemeClr val="accent1">
                    <a:lumMod val="75000"/>
                  </a:schemeClr>
                </a:solidFill>
                <a:latin typeface="Source Serif Pro" panose="02040603050405020204" pitchFamily="18" charset="0"/>
                <a:ea typeface="Source Serif Pro" panose="02040603050405020204" pitchFamily="18" charset="0"/>
              </a:rPr>
              <a:t>Proposed Work and Methodology</a:t>
            </a:r>
            <a:endParaRPr sz="1800" dirty="0">
              <a:solidFill>
                <a:schemeClr val="accent1">
                  <a:lumMod val="75000"/>
                </a:schemeClr>
              </a:solidFill>
              <a:latin typeface="Source Serif Pro" panose="02040603050405020204" pitchFamily="18" charset="0"/>
              <a:ea typeface="Source Serif Pro" panose="02040603050405020204" pitchFamily="18" charset="0"/>
            </a:endParaRPr>
          </a:p>
          <a:p>
            <a:pPr marL="457200" lvl="0" indent="-317500" algn="l" rtl="0">
              <a:lnSpc>
                <a:spcPct val="100000"/>
              </a:lnSpc>
              <a:spcBef>
                <a:spcPts val="0"/>
              </a:spcBef>
              <a:spcAft>
                <a:spcPts val="0"/>
              </a:spcAft>
              <a:buClr>
                <a:schemeClr val="accent3"/>
              </a:buClr>
              <a:buSzPts val="1400"/>
              <a:buChar char="●"/>
            </a:pPr>
            <a:r>
              <a:rPr lang="en-US" sz="1800" dirty="0">
                <a:solidFill>
                  <a:schemeClr val="accent1">
                    <a:lumMod val="75000"/>
                  </a:schemeClr>
                </a:solidFill>
                <a:latin typeface="Source Serif Pro" panose="02040603050405020204" pitchFamily="18" charset="0"/>
                <a:ea typeface="Source Serif Pro" panose="02040603050405020204" pitchFamily="18" charset="0"/>
              </a:rPr>
              <a:t>Novelty</a:t>
            </a:r>
            <a:endParaRPr sz="1800" dirty="0">
              <a:solidFill>
                <a:schemeClr val="accent1">
                  <a:lumMod val="75000"/>
                </a:schemeClr>
              </a:solidFill>
              <a:latin typeface="Source Serif Pro" panose="02040603050405020204" pitchFamily="18" charset="0"/>
              <a:ea typeface="Source Serif Pro" panose="02040603050405020204" pitchFamily="18" charset="0"/>
            </a:endParaRPr>
          </a:p>
          <a:p>
            <a:pPr marL="457200" lvl="0" indent="-317500" algn="l" rtl="0">
              <a:lnSpc>
                <a:spcPct val="100000"/>
              </a:lnSpc>
              <a:spcBef>
                <a:spcPts val="0"/>
              </a:spcBef>
              <a:spcAft>
                <a:spcPts val="0"/>
              </a:spcAft>
              <a:buClr>
                <a:schemeClr val="accent3"/>
              </a:buClr>
              <a:buSzPts val="1400"/>
              <a:buChar char="●"/>
            </a:pPr>
            <a:r>
              <a:rPr lang="en-US" sz="1800" dirty="0">
                <a:solidFill>
                  <a:schemeClr val="accent1">
                    <a:lumMod val="75000"/>
                  </a:schemeClr>
                </a:solidFill>
                <a:latin typeface="Source Serif Pro" panose="02040603050405020204" pitchFamily="18" charset="0"/>
                <a:ea typeface="Source Serif Pro" panose="02040603050405020204" pitchFamily="18" charset="0"/>
              </a:rPr>
              <a:t>Real Time Usage</a:t>
            </a:r>
          </a:p>
          <a:p>
            <a:pPr marL="457200" lvl="0" indent="-317500" algn="l" rtl="0">
              <a:lnSpc>
                <a:spcPct val="100000"/>
              </a:lnSpc>
              <a:spcBef>
                <a:spcPts val="0"/>
              </a:spcBef>
              <a:spcAft>
                <a:spcPts val="0"/>
              </a:spcAft>
              <a:buClr>
                <a:schemeClr val="accent3"/>
              </a:buClr>
              <a:buSzPts val="1400"/>
              <a:buChar char="●"/>
            </a:pPr>
            <a:r>
              <a:rPr lang="en-US" sz="1800" dirty="0">
                <a:solidFill>
                  <a:schemeClr val="accent1">
                    <a:lumMod val="75000"/>
                  </a:schemeClr>
                </a:solidFill>
                <a:latin typeface="Source Serif Pro" panose="02040603050405020204" pitchFamily="18" charset="0"/>
                <a:ea typeface="Source Serif Pro" panose="02040603050405020204" pitchFamily="18" charset="0"/>
              </a:rPr>
              <a:t>Approach</a:t>
            </a:r>
            <a:endParaRPr sz="1800" dirty="0">
              <a:solidFill>
                <a:schemeClr val="accent1">
                  <a:lumMod val="75000"/>
                </a:schemeClr>
              </a:solidFill>
              <a:latin typeface="Source Serif Pro" panose="02040603050405020204" pitchFamily="18" charset="0"/>
              <a:ea typeface="Source Serif Pro" panose="02040603050405020204" pitchFamily="18" charset="0"/>
            </a:endParaRPr>
          </a:p>
          <a:p>
            <a:pPr marL="457200" lvl="0" indent="-317500" algn="l" rtl="0">
              <a:lnSpc>
                <a:spcPct val="100000"/>
              </a:lnSpc>
              <a:spcBef>
                <a:spcPts val="0"/>
              </a:spcBef>
              <a:spcAft>
                <a:spcPts val="0"/>
              </a:spcAft>
              <a:buClr>
                <a:schemeClr val="accent3"/>
              </a:buClr>
              <a:buSzPts val="1400"/>
              <a:buChar char="●"/>
            </a:pPr>
            <a:r>
              <a:rPr lang="en-US" sz="1800" dirty="0">
                <a:solidFill>
                  <a:schemeClr val="accent1">
                    <a:lumMod val="75000"/>
                  </a:schemeClr>
                </a:solidFill>
                <a:latin typeface="Source Serif Pro" panose="02040603050405020204" pitchFamily="18" charset="0"/>
                <a:ea typeface="Source Serif Pro" panose="02040603050405020204" pitchFamily="18" charset="0"/>
              </a:rPr>
              <a:t>Requirement Analysis</a:t>
            </a:r>
          </a:p>
          <a:p>
            <a:pPr lvl="1" algn="l">
              <a:spcBef>
                <a:spcPts val="0"/>
              </a:spcBef>
              <a:buClr>
                <a:schemeClr val="accent3"/>
              </a:buClr>
              <a:buChar char="●"/>
            </a:pPr>
            <a:r>
              <a:rPr lang="en-US" sz="1800" dirty="0">
                <a:solidFill>
                  <a:schemeClr val="accent1">
                    <a:lumMod val="75000"/>
                  </a:schemeClr>
                </a:solidFill>
                <a:latin typeface="Source Serif Pro" panose="02040603050405020204" pitchFamily="18" charset="0"/>
                <a:ea typeface="Source Serif Pro" panose="02040603050405020204" pitchFamily="18" charset="0"/>
              </a:rPr>
              <a:t>Hardware Requirements</a:t>
            </a:r>
          </a:p>
          <a:p>
            <a:pPr lvl="1" algn="l">
              <a:spcBef>
                <a:spcPts val="0"/>
              </a:spcBef>
              <a:buClr>
                <a:schemeClr val="accent3"/>
              </a:buClr>
              <a:buChar char="●"/>
            </a:pPr>
            <a:r>
              <a:rPr lang="en-US" sz="1800" dirty="0">
                <a:solidFill>
                  <a:schemeClr val="accent1">
                    <a:lumMod val="75000"/>
                  </a:schemeClr>
                </a:solidFill>
                <a:latin typeface="Source Serif Pro" panose="02040603050405020204" pitchFamily="18" charset="0"/>
                <a:ea typeface="Source Serif Pro" panose="02040603050405020204" pitchFamily="18" charset="0"/>
              </a:rPr>
              <a:t>Software Requirements</a:t>
            </a:r>
            <a:endParaRPr sz="1800" dirty="0">
              <a:solidFill>
                <a:schemeClr val="accent1">
                  <a:lumMod val="75000"/>
                </a:schemeClr>
              </a:solidFill>
              <a:latin typeface="Source Serif Pro" panose="02040603050405020204" pitchFamily="18" charset="0"/>
              <a:ea typeface="Source Serif Pro" panose="02040603050405020204" pitchFamily="18" charset="0"/>
            </a:endParaRPr>
          </a:p>
          <a:p>
            <a:pPr marL="457200" lvl="0" indent="-317500" algn="l" rtl="0">
              <a:lnSpc>
                <a:spcPct val="100000"/>
              </a:lnSpc>
              <a:spcBef>
                <a:spcPts val="0"/>
              </a:spcBef>
              <a:spcAft>
                <a:spcPts val="0"/>
              </a:spcAft>
              <a:buClr>
                <a:schemeClr val="accent3"/>
              </a:buClr>
              <a:buSzPts val="1400"/>
              <a:buChar char="●"/>
            </a:pPr>
            <a:r>
              <a:rPr lang="en-US" sz="1800" dirty="0">
                <a:solidFill>
                  <a:schemeClr val="accent1">
                    <a:lumMod val="75000"/>
                  </a:schemeClr>
                </a:solidFill>
                <a:latin typeface="Source Serif Pro" panose="02040603050405020204" pitchFamily="18" charset="0"/>
                <a:ea typeface="Source Serif Pro" panose="02040603050405020204" pitchFamily="18" charset="0"/>
              </a:rPr>
              <a:t>System Architecture Diagram</a:t>
            </a:r>
            <a:endParaRPr sz="1800" dirty="0">
              <a:solidFill>
                <a:schemeClr val="accent1">
                  <a:lumMod val="75000"/>
                </a:schemeClr>
              </a:solidFill>
              <a:latin typeface="Source Serif Pro" panose="02040603050405020204" pitchFamily="18" charset="0"/>
              <a:ea typeface="Source Serif Pro" panose="02040603050405020204" pitchFamily="18" charset="0"/>
            </a:endParaRPr>
          </a:p>
        </p:txBody>
      </p:sp>
      <p:sp>
        <p:nvSpPr>
          <p:cNvPr id="363" name="Google Shape;363;p48"/>
          <p:cNvSpPr/>
          <p:nvPr/>
        </p:nvSpPr>
        <p:spPr>
          <a:xfrm>
            <a:off x="4056263" y="250674"/>
            <a:ext cx="805059" cy="745127"/>
          </a:xfrm>
          <a:custGeom>
            <a:avLst/>
            <a:gdLst/>
            <a:ahLst/>
            <a:cxnLst/>
            <a:rect l="l" t="t" r="r" b="b"/>
            <a:pathLst>
              <a:path w="39815" h="36851" extrusionOk="0">
                <a:moveTo>
                  <a:pt x="28742" y="6215"/>
                </a:moveTo>
                <a:cubicBezTo>
                  <a:pt x="28837" y="6239"/>
                  <a:pt x="28932" y="6263"/>
                  <a:pt x="29028" y="6275"/>
                </a:cubicBezTo>
                <a:lnTo>
                  <a:pt x="29159" y="6275"/>
                </a:lnTo>
                <a:cubicBezTo>
                  <a:pt x="29206" y="6275"/>
                  <a:pt x="29254" y="6275"/>
                  <a:pt x="29301" y="6263"/>
                </a:cubicBezTo>
                <a:cubicBezTo>
                  <a:pt x="29301" y="6323"/>
                  <a:pt x="29313" y="6394"/>
                  <a:pt x="29325" y="6454"/>
                </a:cubicBezTo>
                <a:cubicBezTo>
                  <a:pt x="29325" y="6465"/>
                  <a:pt x="29325" y="6477"/>
                  <a:pt x="29325" y="6489"/>
                </a:cubicBezTo>
                <a:cubicBezTo>
                  <a:pt x="29325" y="6501"/>
                  <a:pt x="29337" y="6513"/>
                  <a:pt x="29337" y="6525"/>
                </a:cubicBezTo>
                <a:cubicBezTo>
                  <a:pt x="29147" y="6680"/>
                  <a:pt x="28920" y="6882"/>
                  <a:pt x="28670" y="7120"/>
                </a:cubicBezTo>
                <a:cubicBezTo>
                  <a:pt x="28635" y="6882"/>
                  <a:pt x="28599" y="6644"/>
                  <a:pt x="28528" y="6406"/>
                </a:cubicBezTo>
                <a:cubicBezTo>
                  <a:pt x="28599" y="6346"/>
                  <a:pt x="28670" y="6287"/>
                  <a:pt x="28742" y="6215"/>
                </a:cubicBezTo>
                <a:close/>
                <a:moveTo>
                  <a:pt x="35040" y="441"/>
                </a:moveTo>
                <a:cubicBezTo>
                  <a:pt x="35636" y="441"/>
                  <a:pt x="36124" y="929"/>
                  <a:pt x="36124" y="1524"/>
                </a:cubicBezTo>
                <a:cubicBezTo>
                  <a:pt x="36124" y="1953"/>
                  <a:pt x="35862" y="2346"/>
                  <a:pt x="35469" y="2513"/>
                </a:cubicBezTo>
                <a:cubicBezTo>
                  <a:pt x="35386" y="2548"/>
                  <a:pt x="35338" y="2620"/>
                  <a:pt x="35326" y="2715"/>
                </a:cubicBezTo>
                <a:cubicBezTo>
                  <a:pt x="35326" y="2798"/>
                  <a:pt x="35374" y="2882"/>
                  <a:pt x="35445" y="2917"/>
                </a:cubicBezTo>
                <a:cubicBezTo>
                  <a:pt x="35814" y="3108"/>
                  <a:pt x="36040" y="3465"/>
                  <a:pt x="36040" y="3870"/>
                </a:cubicBezTo>
                <a:cubicBezTo>
                  <a:pt x="36040" y="4465"/>
                  <a:pt x="35552" y="4941"/>
                  <a:pt x="34957" y="4941"/>
                </a:cubicBezTo>
                <a:cubicBezTo>
                  <a:pt x="34766" y="4941"/>
                  <a:pt x="34576" y="4894"/>
                  <a:pt x="34409" y="4787"/>
                </a:cubicBezTo>
                <a:cubicBezTo>
                  <a:pt x="34374" y="4767"/>
                  <a:pt x="34335" y="4757"/>
                  <a:pt x="34297" y="4757"/>
                </a:cubicBezTo>
                <a:cubicBezTo>
                  <a:pt x="34243" y="4757"/>
                  <a:pt x="34189" y="4776"/>
                  <a:pt x="34147" y="4810"/>
                </a:cubicBezTo>
                <a:cubicBezTo>
                  <a:pt x="34076" y="4870"/>
                  <a:pt x="34052" y="4965"/>
                  <a:pt x="34088" y="5060"/>
                </a:cubicBezTo>
                <a:cubicBezTo>
                  <a:pt x="34135" y="5191"/>
                  <a:pt x="34159" y="5322"/>
                  <a:pt x="34159" y="5453"/>
                </a:cubicBezTo>
                <a:cubicBezTo>
                  <a:pt x="34159" y="6049"/>
                  <a:pt x="33683" y="6537"/>
                  <a:pt x="33088" y="6537"/>
                </a:cubicBezTo>
                <a:cubicBezTo>
                  <a:pt x="32778" y="6537"/>
                  <a:pt x="32492" y="6394"/>
                  <a:pt x="32278" y="6156"/>
                </a:cubicBezTo>
                <a:cubicBezTo>
                  <a:pt x="32235" y="6113"/>
                  <a:pt x="32173" y="6082"/>
                  <a:pt x="32110" y="6082"/>
                </a:cubicBezTo>
                <a:cubicBezTo>
                  <a:pt x="32087" y="6082"/>
                  <a:pt x="32063" y="6086"/>
                  <a:pt x="32040" y="6096"/>
                </a:cubicBezTo>
                <a:cubicBezTo>
                  <a:pt x="31957" y="6120"/>
                  <a:pt x="31897" y="6192"/>
                  <a:pt x="31885" y="6287"/>
                </a:cubicBezTo>
                <a:cubicBezTo>
                  <a:pt x="31837" y="6846"/>
                  <a:pt x="31385" y="7263"/>
                  <a:pt x="30825" y="7263"/>
                </a:cubicBezTo>
                <a:cubicBezTo>
                  <a:pt x="30361" y="7263"/>
                  <a:pt x="29944" y="6965"/>
                  <a:pt x="29801" y="6525"/>
                </a:cubicBezTo>
                <a:cubicBezTo>
                  <a:pt x="29766" y="6418"/>
                  <a:pt x="29754" y="6311"/>
                  <a:pt x="29754" y="6192"/>
                </a:cubicBezTo>
                <a:cubicBezTo>
                  <a:pt x="29754" y="6132"/>
                  <a:pt x="29754" y="6084"/>
                  <a:pt x="29766" y="6025"/>
                </a:cubicBezTo>
                <a:cubicBezTo>
                  <a:pt x="29778" y="5942"/>
                  <a:pt x="29754" y="5858"/>
                  <a:pt x="29694" y="5811"/>
                </a:cubicBezTo>
                <a:cubicBezTo>
                  <a:pt x="29682" y="5799"/>
                  <a:pt x="29659" y="5787"/>
                  <a:pt x="29635" y="5775"/>
                </a:cubicBezTo>
                <a:cubicBezTo>
                  <a:pt x="29623" y="5775"/>
                  <a:pt x="29623" y="5775"/>
                  <a:pt x="29611" y="5763"/>
                </a:cubicBezTo>
                <a:cubicBezTo>
                  <a:pt x="29599" y="5763"/>
                  <a:pt x="29575" y="5763"/>
                  <a:pt x="29563" y="5751"/>
                </a:cubicBezTo>
                <a:lnTo>
                  <a:pt x="29540" y="5751"/>
                </a:lnTo>
                <a:cubicBezTo>
                  <a:pt x="29528" y="5751"/>
                  <a:pt x="29504" y="5763"/>
                  <a:pt x="29480" y="5763"/>
                </a:cubicBezTo>
                <a:cubicBezTo>
                  <a:pt x="29349" y="5811"/>
                  <a:pt x="29242" y="5822"/>
                  <a:pt x="29147" y="5822"/>
                </a:cubicBezTo>
                <a:lnTo>
                  <a:pt x="29051" y="5822"/>
                </a:lnTo>
                <a:cubicBezTo>
                  <a:pt x="28980" y="5822"/>
                  <a:pt x="28920" y="5811"/>
                  <a:pt x="28861" y="5787"/>
                </a:cubicBezTo>
                <a:cubicBezTo>
                  <a:pt x="28837" y="5787"/>
                  <a:pt x="28801" y="5775"/>
                  <a:pt x="28778" y="5763"/>
                </a:cubicBezTo>
                <a:cubicBezTo>
                  <a:pt x="28349" y="5608"/>
                  <a:pt x="28075" y="5203"/>
                  <a:pt x="28075" y="4751"/>
                </a:cubicBezTo>
                <a:cubicBezTo>
                  <a:pt x="28063" y="4156"/>
                  <a:pt x="28551" y="3679"/>
                  <a:pt x="29147" y="3679"/>
                </a:cubicBezTo>
                <a:cubicBezTo>
                  <a:pt x="29182" y="3679"/>
                  <a:pt x="29218" y="3679"/>
                  <a:pt x="29254" y="3691"/>
                </a:cubicBezTo>
                <a:lnTo>
                  <a:pt x="29290" y="3691"/>
                </a:lnTo>
                <a:cubicBezTo>
                  <a:pt x="29300" y="3693"/>
                  <a:pt x="29311" y="3694"/>
                  <a:pt x="29321" y="3694"/>
                </a:cubicBezTo>
                <a:cubicBezTo>
                  <a:pt x="29393" y="3694"/>
                  <a:pt x="29462" y="3658"/>
                  <a:pt x="29504" y="3596"/>
                </a:cubicBezTo>
                <a:cubicBezTo>
                  <a:pt x="29551" y="3525"/>
                  <a:pt x="29551" y="3429"/>
                  <a:pt x="29516" y="3358"/>
                </a:cubicBezTo>
                <a:cubicBezTo>
                  <a:pt x="29420" y="3191"/>
                  <a:pt x="29361" y="3013"/>
                  <a:pt x="29361" y="2822"/>
                </a:cubicBezTo>
                <a:cubicBezTo>
                  <a:pt x="29361" y="2227"/>
                  <a:pt x="29849" y="1751"/>
                  <a:pt x="30444" y="1751"/>
                </a:cubicBezTo>
                <a:cubicBezTo>
                  <a:pt x="30694" y="1751"/>
                  <a:pt x="30944" y="1846"/>
                  <a:pt x="31135" y="2012"/>
                </a:cubicBezTo>
                <a:cubicBezTo>
                  <a:pt x="31180" y="2050"/>
                  <a:pt x="31234" y="2068"/>
                  <a:pt x="31288" y="2068"/>
                </a:cubicBezTo>
                <a:cubicBezTo>
                  <a:pt x="31321" y="2068"/>
                  <a:pt x="31354" y="2062"/>
                  <a:pt x="31385" y="2048"/>
                </a:cubicBezTo>
                <a:cubicBezTo>
                  <a:pt x="31468" y="2001"/>
                  <a:pt x="31516" y="1917"/>
                  <a:pt x="31504" y="1834"/>
                </a:cubicBezTo>
                <a:cubicBezTo>
                  <a:pt x="31504" y="1810"/>
                  <a:pt x="31504" y="1786"/>
                  <a:pt x="31504" y="1751"/>
                </a:cubicBezTo>
                <a:cubicBezTo>
                  <a:pt x="31504" y="1739"/>
                  <a:pt x="31492" y="1727"/>
                  <a:pt x="31492" y="1703"/>
                </a:cubicBezTo>
                <a:cubicBezTo>
                  <a:pt x="31492" y="1120"/>
                  <a:pt x="31980" y="631"/>
                  <a:pt x="32576" y="631"/>
                </a:cubicBezTo>
                <a:cubicBezTo>
                  <a:pt x="33016" y="631"/>
                  <a:pt x="33409" y="893"/>
                  <a:pt x="33576" y="1310"/>
                </a:cubicBezTo>
                <a:cubicBezTo>
                  <a:pt x="33611" y="1405"/>
                  <a:pt x="33695" y="1453"/>
                  <a:pt x="33802" y="1453"/>
                </a:cubicBezTo>
                <a:cubicBezTo>
                  <a:pt x="33897" y="1441"/>
                  <a:pt x="33981" y="1370"/>
                  <a:pt x="33992" y="1274"/>
                </a:cubicBezTo>
                <a:cubicBezTo>
                  <a:pt x="34112" y="786"/>
                  <a:pt x="34540" y="441"/>
                  <a:pt x="35040" y="441"/>
                </a:cubicBezTo>
                <a:close/>
                <a:moveTo>
                  <a:pt x="28194" y="8204"/>
                </a:moveTo>
                <a:lnTo>
                  <a:pt x="28194" y="8204"/>
                </a:lnTo>
                <a:cubicBezTo>
                  <a:pt x="28111" y="8990"/>
                  <a:pt x="27861" y="9859"/>
                  <a:pt x="27468" y="10787"/>
                </a:cubicBezTo>
                <a:cubicBezTo>
                  <a:pt x="27468" y="10787"/>
                  <a:pt x="27456" y="10799"/>
                  <a:pt x="27432" y="10799"/>
                </a:cubicBezTo>
                <a:cubicBezTo>
                  <a:pt x="27337" y="10859"/>
                  <a:pt x="27230" y="10906"/>
                  <a:pt x="27134" y="10954"/>
                </a:cubicBezTo>
                <a:cubicBezTo>
                  <a:pt x="27123" y="10966"/>
                  <a:pt x="27111" y="10966"/>
                  <a:pt x="27099" y="10978"/>
                </a:cubicBezTo>
                <a:cubicBezTo>
                  <a:pt x="27004" y="11026"/>
                  <a:pt x="26896" y="11085"/>
                  <a:pt x="26789" y="11156"/>
                </a:cubicBezTo>
                <a:cubicBezTo>
                  <a:pt x="26765" y="11168"/>
                  <a:pt x="26742" y="11180"/>
                  <a:pt x="26730" y="11192"/>
                </a:cubicBezTo>
                <a:cubicBezTo>
                  <a:pt x="26623" y="11252"/>
                  <a:pt x="26527" y="11311"/>
                  <a:pt x="26432" y="11371"/>
                </a:cubicBezTo>
                <a:cubicBezTo>
                  <a:pt x="26408" y="11383"/>
                  <a:pt x="26396" y="11395"/>
                  <a:pt x="26384" y="11407"/>
                </a:cubicBezTo>
                <a:cubicBezTo>
                  <a:pt x="26301" y="11466"/>
                  <a:pt x="26218" y="11526"/>
                  <a:pt x="26122" y="11585"/>
                </a:cubicBezTo>
                <a:cubicBezTo>
                  <a:pt x="26111" y="11597"/>
                  <a:pt x="26087" y="11609"/>
                  <a:pt x="26075" y="11621"/>
                </a:cubicBezTo>
                <a:cubicBezTo>
                  <a:pt x="25980" y="11680"/>
                  <a:pt x="25896" y="11752"/>
                  <a:pt x="25801" y="11823"/>
                </a:cubicBezTo>
                <a:cubicBezTo>
                  <a:pt x="25777" y="11835"/>
                  <a:pt x="25765" y="11847"/>
                  <a:pt x="25741" y="11871"/>
                </a:cubicBezTo>
                <a:cubicBezTo>
                  <a:pt x="25658" y="11930"/>
                  <a:pt x="25575" y="12002"/>
                  <a:pt x="25491" y="12061"/>
                </a:cubicBezTo>
                <a:cubicBezTo>
                  <a:pt x="25491" y="12073"/>
                  <a:pt x="25480" y="12073"/>
                  <a:pt x="25480" y="12085"/>
                </a:cubicBezTo>
                <a:cubicBezTo>
                  <a:pt x="25384" y="12157"/>
                  <a:pt x="25313" y="12228"/>
                  <a:pt x="25218" y="12299"/>
                </a:cubicBezTo>
                <a:cubicBezTo>
                  <a:pt x="25206" y="12323"/>
                  <a:pt x="25182" y="12335"/>
                  <a:pt x="25170" y="12359"/>
                </a:cubicBezTo>
                <a:cubicBezTo>
                  <a:pt x="25087" y="12430"/>
                  <a:pt x="25003" y="12502"/>
                  <a:pt x="24932" y="12573"/>
                </a:cubicBezTo>
                <a:cubicBezTo>
                  <a:pt x="24920" y="12585"/>
                  <a:pt x="24908" y="12597"/>
                  <a:pt x="24896" y="12609"/>
                </a:cubicBezTo>
                <a:cubicBezTo>
                  <a:pt x="24848" y="12657"/>
                  <a:pt x="24801" y="12704"/>
                  <a:pt x="24753" y="12740"/>
                </a:cubicBezTo>
                <a:cubicBezTo>
                  <a:pt x="25861" y="10823"/>
                  <a:pt x="27158" y="9287"/>
                  <a:pt x="28194" y="8204"/>
                </a:cubicBezTo>
                <a:close/>
                <a:moveTo>
                  <a:pt x="28147" y="6751"/>
                </a:moveTo>
                <a:cubicBezTo>
                  <a:pt x="28206" y="7001"/>
                  <a:pt x="28242" y="7263"/>
                  <a:pt x="28242" y="7525"/>
                </a:cubicBezTo>
                <a:cubicBezTo>
                  <a:pt x="26837" y="8918"/>
                  <a:pt x="24837" y="11252"/>
                  <a:pt x="23467" y="14324"/>
                </a:cubicBezTo>
                <a:cubicBezTo>
                  <a:pt x="23432" y="14371"/>
                  <a:pt x="23384" y="14431"/>
                  <a:pt x="23348" y="14478"/>
                </a:cubicBezTo>
                <a:cubicBezTo>
                  <a:pt x="23336" y="14502"/>
                  <a:pt x="23324" y="14514"/>
                  <a:pt x="23313" y="14538"/>
                </a:cubicBezTo>
                <a:cubicBezTo>
                  <a:pt x="23265" y="14609"/>
                  <a:pt x="23217" y="14693"/>
                  <a:pt x="23170" y="14764"/>
                </a:cubicBezTo>
                <a:cubicBezTo>
                  <a:pt x="23158" y="14776"/>
                  <a:pt x="23158" y="14776"/>
                  <a:pt x="23158" y="14788"/>
                </a:cubicBezTo>
                <a:cubicBezTo>
                  <a:pt x="23098" y="14871"/>
                  <a:pt x="23051" y="14955"/>
                  <a:pt x="23003" y="15026"/>
                </a:cubicBezTo>
                <a:cubicBezTo>
                  <a:pt x="22991" y="15050"/>
                  <a:pt x="22979" y="15074"/>
                  <a:pt x="22967" y="15086"/>
                </a:cubicBezTo>
                <a:cubicBezTo>
                  <a:pt x="22920" y="15169"/>
                  <a:pt x="22872" y="15252"/>
                  <a:pt x="22824" y="15324"/>
                </a:cubicBezTo>
                <a:cubicBezTo>
                  <a:pt x="22824" y="15336"/>
                  <a:pt x="22813" y="15347"/>
                  <a:pt x="22801" y="15359"/>
                </a:cubicBezTo>
                <a:cubicBezTo>
                  <a:pt x="22765" y="15443"/>
                  <a:pt x="22729" y="15514"/>
                  <a:pt x="22682" y="15586"/>
                </a:cubicBezTo>
                <a:cubicBezTo>
                  <a:pt x="22682" y="15597"/>
                  <a:pt x="22670" y="15609"/>
                  <a:pt x="22658" y="15633"/>
                </a:cubicBezTo>
                <a:cubicBezTo>
                  <a:pt x="22622" y="15705"/>
                  <a:pt x="22574" y="15788"/>
                  <a:pt x="22539" y="15859"/>
                </a:cubicBezTo>
                <a:cubicBezTo>
                  <a:pt x="22527" y="15883"/>
                  <a:pt x="22515" y="15895"/>
                  <a:pt x="22515" y="15919"/>
                </a:cubicBezTo>
                <a:cubicBezTo>
                  <a:pt x="22479" y="15978"/>
                  <a:pt x="22443" y="16050"/>
                  <a:pt x="22408" y="16109"/>
                </a:cubicBezTo>
                <a:cubicBezTo>
                  <a:pt x="22693" y="14931"/>
                  <a:pt x="23027" y="13847"/>
                  <a:pt x="23384" y="12883"/>
                </a:cubicBezTo>
                <a:cubicBezTo>
                  <a:pt x="24444" y="10954"/>
                  <a:pt x="25956" y="8787"/>
                  <a:pt x="28147" y="6751"/>
                </a:cubicBezTo>
                <a:close/>
                <a:moveTo>
                  <a:pt x="22527" y="16943"/>
                </a:moveTo>
                <a:lnTo>
                  <a:pt x="22527" y="16943"/>
                </a:lnTo>
                <a:cubicBezTo>
                  <a:pt x="22503" y="17014"/>
                  <a:pt x="22479" y="17098"/>
                  <a:pt x="22467" y="17169"/>
                </a:cubicBezTo>
                <a:cubicBezTo>
                  <a:pt x="22432" y="17205"/>
                  <a:pt x="22408" y="17252"/>
                  <a:pt x="22384" y="17288"/>
                </a:cubicBezTo>
                <a:cubicBezTo>
                  <a:pt x="22384" y="17276"/>
                  <a:pt x="22384" y="17264"/>
                  <a:pt x="22396" y="17252"/>
                </a:cubicBezTo>
                <a:cubicBezTo>
                  <a:pt x="22432" y="17157"/>
                  <a:pt x="22467" y="17074"/>
                  <a:pt x="22503" y="16979"/>
                </a:cubicBezTo>
                <a:cubicBezTo>
                  <a:pt x="22515" y="16967"/>
                  <a:pt x="22515" y="16955"/>
                  <a:pt x="22527" y="16943"/>
                </a:cubicBezTo>
                <a:close/>
                <a:moveTo>
                  <a:pt x="22245" y="996"/>
                </a:moveTo>
                <a:cubicBezTo>
                  <a:pt x="22303" y="996"/>
                  <a:pt x="22361" y="998"/>
                  <a:pt x="22420" y="1000"/>
                </a:cubicBezTo>
                <a:cubicBezTo>
                  <a:pt x="23241" y="1048"/>
                  <a:pt x="23920" y="1227"/>
                  <a:pt x="24444" y="1536"/>
                </a:cubicBezTo>
                <a:cubicBezTo>
                  <a:pt x="24217" y="2001"/>
                  <a:pt x="23634" y="3275"/>
                  <a:pt x="23372" y="4322"/>
                </a:cubicBezTo>
                <a:cubicBezTo>
                  <a:pt x="23348" y="4441"/>
                  <a:pt x="23420" y="4560"/>
                  <a:pt x="23539" y="4596"/>
                </a:cubicBezTo>
                <a:lnTo>
                  <a:pt x="23586" y="4596"/>
                </a:lnTo>
                <a:cubicBezTo>
                  <a:pt x="23694" y="4596"/>
                  <a:pt x="23777" y="4525"/>
                  <a:pt x="23801" y="4429"/>
                </a:cubicBezTo>
                <a:cubicBezTo>
                  <a:pt x="24051" y="3477"/>
                  <a:pt x="24587" y="2286"/>
                  <a:pt x="24825" y="1786"/>
                </a:cubicBezTo>
                <a:cubicBezTo>
                  <a:pt x="24932" y="1882"/>
                  <a:pt x="25039" y="1977"/>
                  <a:pt x="25122" y="2084"/>
                </a:cubicBezTo>
                <a:cubicBezTo>
                  <a:pt x="25599" y="2644"/>
                  <a:pt x="25694" y="3286"/>
                  <a:pt x="25706" y="3632"/>
                </a:cubicBezTo>
                <a:cubicBezTo>
                  <a:pt x="25646" y="3632"/>
                  <a:pt x="25575" y="3656"/>
                  <a:pt x="25527" y="3715"/>
                </a:cubicBezTo>
                <a:cubicBezTo>
                  <a:pt x="23146" y="6513"/>
                  <a:pt x="22801" y="10478"/>
                  <a:pt x="22777" y="10645"/>
                </a:cubicBezTo>
                <a:cubicBezTo>
                  <a:pt x="22777" y="10764"/>
                  <a:pt x="22860" y="10871"/>
                  <a:pt x="22991" y="10883"/>
                </a:cubicBezTo>
                <a:lnTo>
                  <a:pt x="23003" y="10883"/>
                </a:lnTo>
                <a:cubicBezTo>
                  <a:pt x="23122" y="10883"/>
                  <a:pt x="23217" y="10799"/>
                  <a:pt x="23229" y="10680"/>
                </a:cubicBezTo>
                <a:cubicBezTo>
                  <a:pt x="23229" y="10645"/>
                  <a:pt x="23563" y="6787"/>
                  <a:pt x="25789" y="4096"/>
                </a:cubicBezTo>
                <a:cubicBezTo>
                  <a:pt x="25813" y="4108"/>
                  <a:pt x="25837" y="4132"/>
                  <a:pt x="25861" y="4132"/>
                </a:cubicBezTo>
                <a:cubicBezTo>
                  <a:pt x="25968" y="4168"/>
                  <a:pt x="26051" y="4203"/>
                  <a:pt x="26146" y="4239"/>
                </a:cubicBezTo>
                <a:cubicBezTo>
                  <a:pt x="27027" y="4608"/>
                  <a:pt x="27694" y="5346"/>
                  <a:pt x="28016" y="6263"/>
                </a:cubicBezTo>
                <a:cubicBezTo>
                  <a:pt x="26599" y="7561"/>
                  <a:pt x="25444" y="8918"/>
                  <a:pt x="24515" y="10228"/>
                </a:cubicBezTo>
                <a:cubicBezTo>
                  <a:pt x="25265" y="8704"/>
                  <a:pt x="25861" y="7823"/>
                  <a:pt x="25872" y="7811"/>
                </a:cubicBezTo>
                <a:cubicBezTo>
                  <a:pt x="25944" y="7704"/>
                  <a:pt x="25920" y="7561"/>
                  <a:pt x="25813" y="7489"/>
                </a:cubicBezTo>
                <a:cubicBezTo>
                  <a:pt x="25778" y="7468"/>
                  <a:pt x="25737" y="7457"/>
                  <a:pt x="25695" y="7457"/>
                </a:cubicBezTo>
                <a:cubicBezTo>
                  <a:pt x="25622" y="7457"/>
                  <a:pt x="25549" y="7489"/>
                  <a:pt x="25503" y="7549"/>
                </a:cubicBezTo>
                <a:cubicBezTo>
                  <a:pt x="25491" y="7585"/>
                  <a:pt x="24146" y="9549"/>
                  <a:pt x="22979" y="12716"/>
                </a:cubicBezTo>
                <a:cubicBezTo>
                  <a:pt x="22384" y="13812"/>
                  <a:pt x="21931" y="14835"/>
                  <a:pt x="21598" y="15728"/>
                </a:cubicBezTo>
                <a:cubicBezTo>
                  <a:pt x="21610" y="10383"/>
                  <a:pt x="22503" y="4477"/>
                  <a:pt x="22515" y="4406"/>
                </a:cubicBezTo>
                <a:cubicBezTo>
                  <a:pt x="22527" y="4287"/>
                  <a:pt x="22443" y="4168"/>
                  <a:pt x="22324" y="4156"/>
                </a:cubicBezTo>
                <a:cubicBezTo>
                  <a:pt x="22311" y="4153"/>
                  <a:pt x="22297" y="4152"/>
                  <a:pt x="22283" y="4152"/>
                </a:cubicBezTo>
                <a:cubicBezTo>
                  <a:pt x="22179" y="4152"/>
                  <a:pt x="22083" y="4229"/>
                  <a:pt x="22062" y="4334"/>
                </a:cubicBezTo>
                <a:cubicBezTo>
                  <a:pt x="22062" y="4406"/>
                  <a:pt x="21205" y="10025"/>
                  <a:pt x="21158" y="15300"/>
                </a:cubicBezTo>
                <a:cubicBezTo>
                  <a:pt x="20705" y="13502"/>
                  <a:pt x="19669" y="11180"/>
                  <a:pt x="17348" y="8847"/>
                </a:cubicBezTo>
                <a:cubicBezTo>
                  <a:pt x="17300" y="8805"/>
                  <a:pt x="17240" y="8784"/>
                  <a:pt x="17182" y="8784"/>
                </a:cubicBezTo>
                <a:cubicBezTo>
                  <a:pt x="17124" y="8784"/>
                  <a:pt x="17068" y="8805"/>
                  <a:pt x="17026" y="8847"/>
                </a:cubicBezTo>
                <a:cubicBezTo>
                  <a:pt x="16943" y="8942"/>
                  <a:pt x="16943" y="9073"/>
                  <a:pt x="17026" y="9168"/>
                </a:cubicBezTo>
                <a:cubicBezTo>
                  <a:pt x="20360" y="12490"/>
                  <a:pt x="20955" y="15871"/>
                  <a:pt x="21027" y="17502"/>
                </a:cubicBezTo>
                <a:cubicBezTo>
                  <a:pt x="21015" y="17526"/>
                  <a:pt x="21015" y="17562"/>
                  <a:pt x="21003" y="17586"/>
                </a:cubicBezTo>
                <a:cubicBezTo>
                  <a:pt x="20991" y="17562"/>
                  <a:pt x="20967" y="17526"/>
                  <a:pt x="20955" y="17491"/>
                </a:cubicBezTo>
                <a:cubicBezTo>
                  <a:pt x="20931" y="17467"/>
                  <a:pt x="20919" y="17431"/>
                  <a:pt x="20908" y="17407"/>
                </a:cubicBezTo>
                <a:cubicBezTo>
                  <a:pt x="20872" y="17336"/>
                  <a:pt x="20824" y="17264"/>
                  <a:pt x="20788" y="17205"/>
                </a:cubicBezTo>
                <a:cubicBezTo>
                  <a:pt x="20777" y="17181"/>
                  <a:pt x="20765" y="17157"/>
                  <a:pt x="20753" y="17145"/>
                </a:cubicBezTo>
                <a:cubicBezTo>
                  <a:pt x="20705" y="17050"/>
                  <a:pt x="20657" y="16955"/>
                  <a:pt x="20598" y="16860"/>
                </a:cubicBezTo>
                <a:cubicBezTo>
                  <a:pt x="20586" y="16848"/>
                  <a:pt x="20574" y="16824"/>
                  <a:pt x="20562" y="16800"/>
                </a:cubicBezTo>
                <a:cubicBezTo>
                  <a:pt x="20515" y="16729"/>
                  <a:pt x="20467" y="16657"/>
                  <a:pt x="20419" y="16574"/>
                </a:cubicBezTo>
                <a:cubicBezTo>
                  <a:pt x="20407" y="16538"/>
                  <a:pt x="20384" y="16514"/>
                  <a:pt x="20360" y="16479"/>
                </a:cubicBezTo>
                <a:cubicBezTo>
                  <a:pt x="20324" y="16407"/>
                  <a:pt x="20276" y="16336"/>
                  <a:pt x="20241" y="16276"/>
                </a:cubicBezTo>
                <a:lnTo>
                  <a:pt x="20169" y="16169"/>
                </a:lnTo>
                <a:cubicBezTo>
                  <a:pt x="20134" y="16098"/>
                  <a:pt x="20086" y="16026"/>
                  <a:pt x="20038" y="15955"/>
                </a:cubicBezTo>
                <a:lnTo>
                  <a:pt x="19967" y="15848"/>
                </a:lnTo>
                <a:cubicBezTo>
                  <a:pt x="19919" y="15764"/>
                  <a:pt x="19860" y="15681"/>
                  <a:pt x="19800" y="15597"/>
                </a:cubicBezTo>
                <a:cubicBezTo>
                  <a:pt x="19788" y="15574"/>
                  <a:pt x="19776" y="15550"/>
                  <a:pt x="19765" y="15538"/>
                </a:cubicBezTo>
                <a:cubicBezTo>
                  <a:pt x="19681" y="15419"/>
                  <a:pt x="19610" y="15312"/>
                  <a:pt x="19538" y="15205"/>
                </a:cubicBezTo>
                <a:cubicBezTo>
                  <a:pt x="19514" y="15181"/>
                  <a:pt x="19503" y="15157"/>
                  <a:pt x="19479" y="15133"/>
                </a:cubicBezTo>
                <a:cubicBezTo>
                  <a:pt x="19419" y="15050"/>
                  <a:pt x="19360" y="14966"/>
                  <a:pt x="19300" y="14871"/>
                </a:cubicBezTo>
                <a:cubicBezTo>
                  <a:pt x="19264" y="14835"/>
                  <a:pt x="19241" y="14800"/>
                  <a:pt x="19217" y="14764"/>
                </a:cubicBezTo>
                <a:lnTo>
                  <a:pt x="19050" y="14538"/>
                </a:lnTo>
                <a:cubicBezTo>
                  <a:pt x="19014" y="14502"/>
                  <a:pt x="18991" y="14454"/>
                  <a:pt x="18955" y="14419"/>
                </a:cubicBezTo>
                <a:cubicBezTo>
                  <a:pt x="18895" y="14347"/>
                  <a:pt x="18836" y="14264"/>
                  <a:pt x="18776" y="14193"/>
                </a:cubicBezTo>
                <a:cubicBezTo>
                  <a:pt x="18741" y="14157"/>
                  <a:pt x="18717" y="14121"/>
                  <a:pt x="18693" y="14073"/>
                </a:cubicBezTo>
                <a:cubicBezTo>
                  <a:pt x="18610" y="13990"/>
                  <a:pt x="18538" y="13895"/>
                  <a:pt x="18467" y="13800"/>
                </a:cubicBezTo>
                <a:cubicBezTo>
                  <a:pt x="18443" y="13788"/>
                  <a:pt x="18431" y="13764"/>
                  <a:pt x="18407" y="13740"/>
                </a:cubicBezTo>
                <a:cubicBezTo>
                  <a:pt x="18312" y="13633"/>
                  <a:pt x="18217" y="13514"/>
                  <a:pt x="18121" y="13407"/>
                </a:cubicBezTo>
                <a:cubicBezTo>
                  <a:pt x="18098" y="13383"/>
                  <a:pt x="18074" y="13347"/>
                  <a:pt x="18050" y="13323"/>
                </a:cubicBezTo>
                <a:cubicBezTo>
                  <a:pt x="17979" y="13240"/>
                  <a:pt x="17895" y="13157"/>
                  <a:pt x="17812" y="13073"/>
                </a:cubicBezTo>
                <a:cubicBezTo>
                  <a:pt x="17776" y="13026"/>
                  <a:pt x="17740" y="12990"/>
                  <a:pt x="17717" y="12954"/>
                </a:cubicBezTo>
                <a:cubicBezTo>
                  <a:pt x="17645" y="12883"/>
                  <a:pt x="17574" y="12811"/>
                  <a:pt x="17502" y="12740"/>
                </a:cubicBezTo>
                <a:cubicBezTo>
                  <a:pt x="17455" y="12692"/>
                  <a:pt x="17419" y="12657"/>
                  <a:pt x="17383" y="12621"/>
                </a:cubicBezTo>
                <a:cubicBezTo>
                  <a:pt x="17312" y="12550"/>
                  <a:pt x="17228" y="12466"/>
                  <a:pt x="17157" y="12395"/>
                </a:cubicBezTo>
                <a:cubicBezTo>
                  <a:pt x="17121" y="12359"/>
                  <a:pt x="17086" y="12323"/>
                  <a:pt x="17050" y="12288"/>
                </a:cubicBezTo>
                <a:cubicBezTo>
                  <a:pt x="16955" y="12204"/>
                  <a:pt x="16859" y="12109"/>
                  <a:pt x="16764" y="12026"/>
                </a:cubicBezTo>
                <a:lnTo>
                  <a:pt x="16705" y="11966"/>
                </a:lnTo>
                <a:cubicBezTo>
                  <a:pt x="16586" y="11859"/>
                  <a:pt x="16466" y="11764"/>
                  <a:pt x="16347" y="11657"/>
                </a:cubicBezTo>
                <a:cubicBezTo>
                  <a:pt x="16312" y="11633"/>
                  <a:pt x="16288" y="11609"/>
                  <a:pt x="16252" y="11585"/>
                </a:cubicBezTo>
                <a:cubicBezTo>
                  <a:pt x="16157" y="11502"/>
                  <a:pt x="16074" y="11430"/>
                  <a:pt x="15978" y="11359"/>
                </a:cubicBezTo>
                <a:cubicBezTo>
                  <a:pt x="15931" y="11323"/>
                  <a:pt x="15895" y="11287"/>
                  <a:pt x="15847" y="11252"/>
                </a:cubicBezTo>
                <a:cubicBezTo>
                  <a:pt x="15764" y="11192"/>
                  <a:pt x="15681" y="11121"/>
                  <a:pt x="15585" y="11061"/>
                </a:cubicBezTo>
                <a:cubicBezTo>
                  <a:pt x="15550" y="11026"/>
                  <a:pt x="15502" y="10990"/>
                  <a:pt x="15454" y="10954"/>
                </a:cubicBezTo>
                <a:cubicBezTo>
                  <a:pt x="15359" y="10895"/>
                  <a:pt x="15276" y="10835"/>
                  <a:pt x="15181" y="10775"/>
                </a:cubicBezTo>
                <a:cubicBezTo>
                  <a:pt x="15133" y="10740"/>
                  <a:pt x="15097" y="10704"/>
                  <a:pt x="15050" y="10680"/>
                </a:cubicBezTo>
                <a:cubicBezTo>
                  <a:pt x="14931" y="10609"/>
                  <a:pt x="14823" y="10525"/>
                  <a:pt x="14704" y="10454"/>
                </a:cubicBezTo>
                <a:cubicBezTo>
                  <a:pt x="14681" y="10442"/>
                  <a:pt x="14657" y="10430"/>
                  <a:pt x="14633" y="10418"/>
                </a:cubicBezTo>
                <a:cubicBezTo>
                  <a:pt x="14514" y="10335"/>
                  <a:pt x="14383" y="10252"/>
                  <a:pt x="14240" y="10180"/>
                </a:cubicBezTo>
                <a:cubicBezTo>
                  <a:pt x="13883" y="9525"/>
                  <a:pt x="13680" y="8811"/>
                  <a:pt x="13633" y="8085"/>
                </a:cubicBezTo>
                <a:lnTo>
                  <a:pt x="13633" y="8085"/>
                </a:lnTo>
                <a:cubicBezTo>
                  <a:pt x="14264" y="8489"/>
                  <a:pt x="15585" y="9442"/>
                  <a:pt x="16431" y="10561"/>
                </a:cubicBezTo>
                <a:cubicBezTo>
                  <a:pt x="16466" y="10621"/>
                  <a:pt x="16538" y="10656"/>
                  <a:pt x="16609" y="10656"/>
                </a:cubicBezTo>
                <a:cubicBezTo>
                  <a:pt x="16657" y="10656"/>
                  <a:pt x="16705" y="10633"/>
                  <a:pt x="16740" y="10609"/>
                </a:cubicBezTo>
                <a:cubicBezTo>
                  <a:pt x="16836" y="10537"/>
                  <a:pt x="16859" y="10394"/>
                  <a:pt x="16788" y="10299"/>
                </a:cubicBezTo>
                <a:cubicBezTo>
                  <a:pt x="15752" y="8918"/>
                  <a:pt x="14085" y="7835"/>
                  <a:pt x="13633" y="7549"/>
                </a:cubicBezTo>
                <a:cubicBezTo>
                  <a:pt x="13657" y="7073"/>
                  <a:pt x="13752" y="6596"/>
                  <a:pt x="13919" y="6144"/>
                </a:cubicBezTo>
                <a:cubicBezTo>
                  <a:pt x="14002" y="5906"/>
                  <a:pt x="14085" y="5751"/>
                  <a:pt x="14097" y="5715"/>
                </a:cubicBezTo>
                <a:cubicBezTo>
                  <a:pt x="14669" y="4799"/>
                  <a:pt x="15407" y="4298"/>
                  <a:pt x="16121" y="4037"/>
                </a:cubicBezTo>
                <a:cubicBezTo>
                  <a:pt x="16407" y="4382"/>
                  <a:pt x="17383" y="5620"/>
                  <a:pt x="18169" y="7751"/>
                </a:cubicBezTo>
                <a:cubicBezTo>
                  <a:pt x="18205" y="7847"/>
                  <a:pt x="18288" y="7906"/>
                  <a:pt x="18383" y="7906"/>
                </a:cubicBezTo>
                <a:cubicBezTo>
                  <a:pt x="18407" y="7906"/>
                  <a:pt x="18431" y="7894"/>
                  <a:pt x="18455" y="7894"/>
                </a:cubicBezTo>
                <a:cubicBezTo>
                  <a:pt x="18574" y="7847"/>
                  <a:pt x="18633" y="7716"/>
                  <a:pt x="18598" y="7608"/>
                </a:cubicBezTo>
                <a:cubicBezTo>
                  <a:pt x="17871" y="5632"/>
                  <a:pt x="16990" y="4406"/>
                  <a:pt x="16586" y="3906"/>
                </a:cubicBezTo>
                <a:cubicBezTo>
                  <a:pt x="16983" y="3810"/>
                  <a:pt x="17363" y="3778"/>
                  <a:pt x="17691" y="3778"/>
                </a:cubicBezTo>
                <a:cubicBezTo>
                  <a:pt x="18305" y="3778"/>
                  <a:pt x="18742" y="3890"/>
                  <a:pt x="18788" y="3906"/>
                </a:cubicBezTo>
                <a:cubicBezTo>
                  <a:pt x="18803" y="3909"/>
                  <a:pt x="18819" y="3910"/>
                  <a:pt x="18835" y="3910"/>
                </a:cubicBezTo>
                <a:cubicBezTo>
                  <a:pt x="18882" y="3910"/>
                  <a:pt x="18931" y="3897"/>
                  <a:pt x="18967" y="3870"/>
                </a:cubicBezTo>
                <a:cubicBezTo>
                  <a:pt x="19026" y="3834"/>
                  <a:pt x="19062" y="3775"/>
                  <a:pt x="19062" y="3715"/>
                </a:cubicBezTo>
                <a:cubicBezTo>
                  <a:pt x="19169" y="2917"/>
                  <a:pt x="19503" y="2263"/>
                  <a:pt x="20074" y="1762"/>
                </a:cubicBezTo>
                <a:cubicBezTo>
                  <a:pt x="20181" y="1667"/>
                  <a:pt x="20300" y="1584"/>
                  <a:pt x="20419" y="1501"/>
                </a:cubicBezTo>
                <a:lnTo>
                  <a:pt x="20419" y="1501"/>
                </a:lnTo>
                <a:cubicBezTo>
                  <a:pt x="20205" y="2655"/>
                  <a:pt x="19693" y="5703"/>
                  <a:pt x="19824" y="8597"/>
                </a:cubicBezTo>
                <a:cubicBezTo>
                  <a:pt x="19836" y="8716"/>
                  <a:pt x="19931" y="8811"/>
                  <a:pt x="20050" y="8811"/>
                </a:cubicBezTo>
                <a:lnTo>
                  <a:pt x="20062" y="8811"/>
                </a:lnTo>
                <a:cubicBezTo>
                  <a:pt x="20181" y="8811"/>
                  <a:pt x="20276" y="8704"/>
                  <a:pt x="20276" y="8585"/>
                </a:cubicBezTo>
                <a:cubicBezTo>
                  <a:pt x="20122" y="5358"/>
                  <a:pt x="20788" y="1917"/>
                  <a:pt x="20931" y="1250"/>
                </a:cubicBezTo>
                <a:cubicBezTo>
                  <a:pt x="21333" y="1081"/>
                  <a:pt x="21783" y="996"/>
                  <a:pt x="22245" y="996"/>
                </a:cubicBezTo>
                <a:close/>
                <a:moveTo>
                  <a:pt x="21991" y="15967"/>
                </a:moveTo>
                <a:lnTo>
                  <a:pt x="21991" y="15967"/>
                </a:lnTo>
                <a:cubicBezTo>
                  <a:pt x="21860" y="16502"/>
                  <a:pt x="21741" y="17050"/>
                  <a:pt x="21646" y="17633"/>
                </a:cubicBezTo>
                <a:cubicBezTo>
                  <a:pt x="21634" y="17431"/>
                  <a:pt x="21634" y="17241"/>
                  <a:pt x="21622" y="17050"/>
                </a:cubicBezTo>
                <a:cubicBezTo>
                  <a:pt x="21729" y="16717"/>
                  <a:pt x="21848" y="16359"/>
                  <a:pt x="21991" y="15967"/>
                </a:cubicBezTo>
                <a:close/>
                <a:moveTo>
                  <a:pt x="22170" y="18491"/>
                </a:moveTo>
                <a:cubicBezTo>
                  <a:pt x="22146" y="18622"/>
                  <a:pt x="22134" y="18765"/>
                  <a:pt x="22110" y="18896"/>
                </a:cubicBezTo>
                <a:cubicBezTo>
                  <a:pt x="22086" y="18907"/>
                  <a:pt x="22062" y="18907"/>
                  <a:pt x="22039" y="18907"/>
                </a:cubicBezTo>
                <a:cubicBezTo>
                  <a:pt x="22003" y="18919"/>
                  <a:pt x="21955" y="18919"/>
                  <a:pt x="21920" y="18931"/>
                </a:cubicBezTo>
                <a:cubicBezTo>
                  <a:pt x="21979" y="18812"/>
                  <a:pt x="22051" y="18669"/>
                  <a:pt x="22134" y="18515"/>
                </a:cubicBezTo>
                <a:cubicBezTo>
                  <a:pt x="22146" y="18515"/>
                  <a:pt x="22158" y="18503"/>
                  <a:pt x="22170" y="18491"/>
                </a:cubicBezTo>
                <a:close/>
                <a:moveTo>
                  <a:pt x="32144" y="10206"/>
                </a:moveTo>
                <a:cubicBezTo>
                  <a:pt x="32306" y="10206"/>
                  <a:pt x="32470" y="10209"/>
                  <a:pt x="32635" y="10216"/>
                </a:cubicBezTo>
                <a:cubicBezTo>
                  <a:pt x="32683" y="10216"/>
                  <a:pt x="36731" y="10287"/>
                  <a:pt x="37886" y="12573"/>
                </a:cubicBezTo>
                <a:cubicBezTo>
                  <a:pt x="36898" y="12145"/>
                  <a:pt x="35505" y="11966"/>
                  <a:pt x="35433" y="11954"/>
                </a:cubicBezTo>
                <a:cubicBezTo>
                  <a:pt x="35426" y="11954"/>
                  <a:pt x="35418" y="11953"/>
                  <a:pt x="35411" y="11953"/>
                </a:cubicBezTo>
                <a:cubicBezTo>
                  <a:pt x="35290" y="11953"/>
                  <a:pt x="35194" y="12044"/>
                  <a:pt x="35183" y="12157"/>
                </a:cubicBezTo>
                <a:cubicBezTo>
                  <a:pt x="35171" y="12276"/>
                  <a:pt x="35255" y="12383"/>
                  <a:pt x="35374" y="12407"/>
                </a:cubicBezTo>
                <a:cubicBezTo>
                  <a:pt x="35397" y="12407"/>
                  <a:pt x="37279" y="12633"/>
                  <a:pt x="38112" y="13192"/>
                </a:cubicBezTo>
                <a:cubicBezTo>
                  <a:pt x="38136" y="13371"/>
                  <a:pt x="38195" y="13812"/>
                  <a:pt x="38124" y="14324"/>
                </a:cubicBezTo>
                <a:cubicBezTo>
                  <a:pt x="36191" y="13574"/>
                  <a:pt x="34360" y="13402"/>
                  <a:pt x="33086" y="13402"/>
                </a:cubicBezTo>
                <a:cubicBezTo>
                  <a:pt x="32052" y="13402"/>
                  <a:pt x="31384" y="13515"/>
                  <a:pt x="31325" y="13526"/>
                </a:cubicBezTo>
                <a:cubicBezTo>
                  <a:pt x="31206" y="13550"/>
                  <a:pt x="31123" y="13669"/>
                  <a:pt x="31147" y="13788"/>
                </a:cubicBezTo>
                <a:cubicBezTo>
                  <a:pt x="31168" y="13893"/>
                  <a:pt x="31254" y="13970"/>
                  <a:pt x="31364" y="13970"/>
                </a:cubicBezTo>
                <a:cubicBezTo>
                  <a:pt x="31379" y="13970"/>
                  <a:pt x="31394" y="13969"/>
                  <a:pt x="31409" y="13966"/>
                </a:cubicBezTo>
                <a:cubicBezTo>
                  <a:pt x="31419" y="13961"/>
                  <a:pt x="32060" y="13851"/>
                  <a:pt x="33070" y="13851"/>
                </a:cubicBezTo>
                <a:cubicBezTo>
                  <a:pt x="34320" y="13851"/>
                  <a:pt x="36138" y="14020"/>
                  <a:pt x="38029" y="14764"/>
                </a:cubicBezTo>
                <a:cubicBezTo>
                  <a:pt x="37933" y="15109"/>
                  <a:pt x="37755" y="15455"/>
                  <a:pt x="37469" y="15740"/>
                </a:cubicBezTo>
                <a:cubicBezTo>
                  <a:pt x="37421" y="15788"/>
                  <a:pt x="37398" y="15859"/>
                  <a:pt x="37410" y="15931"/>
                </a:cubicBezTo>
                <a:cubicBezTo>
                  <a:pt x="37421" y="16002"/>
                  <a:pt x="37469" y="16062"/>
                  <a:pt x="37529" y="16098"/>
                </a:cubicBezTo>
                <a:cubicBezTo>
                  <a:pt x="37552" y="16109"/>
                  <a:pt x="39100" y="16848"/>
                  <a:pt x="39231" y="18657"/>
                </a:cubicBezTo>
                <a:cubicBezTo>
                  <a:pt x="39243" y="18860"/>
                  <a:pt x="39243" y="19062"/>
                  <a:pt x="39231" y="19253"/>
                </a:cubicBezTo>
                <a:cubicBezTo>
                  <a:pt x="38564" y="18384"/>
                  <a:pt x="37517" y="17622"/>
                  <a:pt x="36088" y="16991"/>
                </a:cubicBezTo>
                <a:cubicBezTo>
                  <a:pt x="34850" y="16443"/>
                  <a:pt x="33802" y="16217"/>
                  <a:pt x="33754" y="16205"/>
                </a:cubicBezTo>
                <a:cubicBezTo>
                  <a:pt x="33739" y="16202"/>
                  <a:pt x="33724" y="16200"/>
                  <a:pt x="33708" y="16200"/>
                </a:cubicBezTo>
                <a:cubicBezTo>
                  <a:pt x="33606" y="16200"/>
                  <a:pt x="33513" y="16268"/>
                  <a:pt x="33492" y="16371"/>
                </a:cubicBezTo>
                <a:cubicBezTo>
                  <a:pt x="33457" y="16502"/>
                  <a:pt x="33540" y="16621"/>
                  <a:pt x="33659" y="16645"/>
                </a:cubicBezTo>
                <a:cubicBezTo>
                  <a:pt x="33695" y="16645"/>
                  <a:pt x="37731" y="17538"/>
                  <a:pt x="39124" y="19896"/>
                </a:cubicBezTo>
                <a:cubicBezTo>
                  <a:pt x="38993" y="20420"/>
                  <a:pt x="38755" y="20908"/>
                  <a:pt x="38434" y="21324"/>
                </a:cubicBezTo>
                <a:cubicBezTo>
                  <a:pt x="37791" y="20503"/>
                  <a:pt x="36600" y="19717"/>
                  <a:pt x="36540" y="19669"/>
                </a:cubicBezTo>
                <a:cubicBezTo>
                  <a:pt x="36506" y="19648"/>
                  <a:pt x="36466" y="19638"/>
                  <a:pt x="36426" y="19638"/>
                </a:cubicBezTo>
                <a:cubicBezTo>
                  <a:pt x="36352" y="19638"/>
                  <a:pt x="36277" y="19672"/>
                  <a:pt x="36231" y="19741"/>
                </a:cubicBezTo>
                <a:cubicBezTo>
                  <a:pt x="36171" y="19836"/>
                  <a:pt x="36195" y="19979"/>
                  <a:pt x="36302" y="20050"/>
                </a:cubicBezTo>
                <a:cubicBezTo>
                  <a:pt x="36314" y="20062"/>
                  <a:pt x="37564" y="20884"/>
                  <a:pt x="38136" y="21658"/>
                </a:cubicBezTo>
                <a:cubicBezTo>
                  <a:pt x="37672" y="22122"/>
                  <a:pt x="37100" y="22467"/>
                  <a:pt x="36445" y="22622"/>
                </a:cubicBezTo>
                <a:cubicBezTo>
                  <a:pt x="36409" y="22598"/>
                  <a:pt x="36374" y="22563"/>
                  <a:pt x="36338" y="22527"/>
                </a:cubicBezTo>
                <a:cubicBezTo>
                  <a:pt x="36326" y="22515"/>
                  <a:pt x="36302" y="22491"/>
                  <a:pt x="36278" y="22479"/>
                </a:cubicBezTo>
                <a:cubicBezTo>
                  <a:pt x="36207" y="22420"/>
                  <a:pt x="36136" y="22348"/>
                  <a:pt x="36064" y="22289"/>
                </a:cubicBezTo>
                <a:cubicBezTo>
                  <a:pt x="36052" y="22289"/>
                  <a:pt x="36052" y="22277"/>
                  <a:pt x="36040" y="22277"/>
                </a:cubicBezTo>
                <a:cubicBezTo>
                  <a:pt x="35969" y="22205"/>
                  <a:pt x="35886" y="22134"/>
                  <a:pt x="35802" y="22074"/>
                </a:cubicBezTo>
                <a:cubicBezTo>
                  <a:pt x="35778" y="22051"/>
                  <a:pt x="35755" y="22039"/>
                  <a:pt x="35731" y="22027"/>
                </a:cubicBezTo>
                <a:cubicBezTo>
                  <a:pt x="35671" y="21967"/>
                  <a:pt x="35612" y="21920"/>
                  <a:pt x="35540" y="21872"/>
                </a:cubicBezTo>
                <a:cubicBezTo>
                  <a:pt x="35516" y="21848"/>
                  <a:pt x="35481" y="21824"/>
                  <a:pt x="35457" y="21801"/>
                </a:cubicBezTo>
                <a:cubicBezTo>
                  <a:pt x="35397" y="21765"/>
                  <a:pt x="35338" y="21717"/>
                  <a:pt x="35278" y="21670"/>
                </a:cubicBezTo>
                <a:cubicBezTo>
                  <a:pt x="35243" y="21646"/>
                  <a:pt x="35207" y="21622"/>
                  <a:pt x="35171" y="21598"/>
                </a:cubicBezTo>
                <a:cubicBezTo>
                  <a:pt x="35112" y="21551"/>
                  <a:pt x="35052" y="21515"/>
                  <a:pt x="34981" y="21467"/>
                </a:cubicBezTo>
                <a:cubicBezTo>
                  <a:pt x="34957" y="21443"/>
                  <a:pt x="34921" y="21420"/>
                  <a:pt x="34897" y="21408"/>
                </a:cubicBezTo>
                <a:cubicBezTo>
                  <a:pt x="34814" y="21348"/>
                  <a:pt x="34731" y="21301"/>
                  <a:pt x="34647" y="21241"/>
                </a:cubicBezTo>
                <a:lnTo>
                  <a:pt x="34600" y="21217"/>
                </a:lnTo>
                <a:cubicBezTo>
                  <a:pt x="34504" y="21146"/>
                  <a:pt x="34397" y="21086"/>
                  <a:pt x="34290" y="21027"/>
                </a:cubicBezTo>
                <a:cubicBezTo>
                  <a:pt x="34266" y="21003"/>
                  <a:pt x="34243" y="20991"/>
                  <a:pt x="34207" y="20967"/>
                </a:cubicBezTo>
                <a:cubicBezTo>
                  <a:pt x="34135" y="20931"/>
                  <a:pt x="34052" y="20884"/>
                  <a:pt x="33981" y="20836"/>
                </a:cubicBezTo>
                <a:cubicBezTo>
                  <a:pt x="33945" y="20812"/>
                  <a:pt x="33897" y="20789"/>
                  <a:pt x="33862" y="20765"/>
                </a:cubicBezTo>
                <a:cubicBezTo>
                  <a:pt x="33790" y="20729"/>
                  <a:pt x="33719" y="20693"/>
                  <a:pt x="33647" y="20646"/>
                </a:cubicBezTo>
                <a:cubicBezTo>
                  <a:pt x="33611" y="20634"/>
                  <a:pt x="33564" y="20610"/>
                  <a:pt x="33528" y="20586"/>
                </a:cubicBezTo>
                <a:cubicBezTo>
                  <a:pt x="33445" y="20539"/>
                  <a:pt x="33373" y="20503"/>
                  <a:pt x="33302" y="20467"/>
                </a:cubicBezTo>
                <a:lnTo>
                  <a:pt x="33183" y="20408"/>
                </a:lnTo>
                <a:cubicBezTo>
                  <a:pt x="33088" y="20360"/>
                  <a:pt x="33004" y="20324"/>
                  <a:pt x="32909" y="20277"/>
                </a:cubicBezTo>
                <a:cubicBezTo>
                  <a:pt x="32885" y="20265"/>
                  <a:pt x="32849" y="20253"/>
                  <a:pt x="32826" y="20229"/>
                </a:cubicBezTo>
                <a:cubicBezTo>
                  <a:pt x="32707" y="20181"/>
                  <a:pt x="32588" y="20122"/>
                  <a:pt x="32457" y="20074"/>
                </a:cubicBezTo>
                <a:cubicBezTo>
                  <a:pt x="32421" y="20050"/>
                  <a:pt x="32385" y="20039"/>
                  <a:pt x="32349" y="20027"/>
                </a:cubicBezTo>
                <a:cubicBezTo>
                  <a:pt x="32254" y="19991"/>
                  <a:pt x="32171" y="19955"/>
                  <a:pt x="32087" y="19919"/>
                </a:cubicBezTo>
                <a:cubicBezTo>
                  <a:pt x="32028" y="19896"/>
                  <a:pt x="31980" y="19872"/>
                  <a:pt x="31933" y="19860"/>
                </a:cubicBezTo>
                <a:cubicBezTo>
                  <a:pt x="31849" y="19824"/>
                  <a:pt x="31766" y="19788"/>
                  <a:pt x="31695" y="19765"/>
                </a:cubicBezTo>
                <a:cubicBezTo>
                  <a:pt x="31635" y="19741"/>
                  <a:pt x="31587" y="19717"/>
                  <a:pt x="31528" y="19705"/>
                </a:cubicBezTo>
                <a:cubicBezTo>
                  <a:pt x="31445" y="19669"/>
                  <a:pt x="31361" y="19646"/>
                  <a:pt x="31278" y="19622"/>
                </a:cubicBezTo>
                <a:cubicBezTo>
                  <a:pt x="31218" y="19598"/>
                  <a:pt x="31171" y="19574"/>
                  <a:pt x="31111" y="19562"/>
                </a:cubicBezTo>
                <a:cubicBezTo>
                  <a:pt x="31016" y="19527"/>
                  <a:pt x="30921" y="19503"/>
                  <a:pt x="30825" y="19467"/>
                </a:cubicBezTo>
                <a:lnTo>
                  <a:pt x="30694" y="19431"/>
                </a:lnTo>
                <a:cubicBezTo>
                  <a:pt x="30552" y="19384"/>
                  <a:pt x="30409" y="19348"/>
                  <a:pt x="30266" y="19312"/>
                </a:cubicBezTo>
                <a:cubicBezTo>
                  <a:pt x="30218" y="19300"/>
                  <a:pt x="30171" y="19288"/>
                  <a:pt x="30123" y="19277"/>
                </a:cubicBezTo>
                <a:cubicBezTo>
                  <a:pt x="30028" y="19253"/>
                  <a:pt x="29932" y="19217"/>
                  <a:pt x="29825" y="19193"/>
                </a:cubicBezTo>
                <a:cubicBezTo>
                  <a:pt x="29766" y="19181"/>
                  <a:pt x="29706" y="19169"/>
                  <a:pt x="29635" y="19157"/>
                </a:cubicBezTo>
                <a:cubicBezTo>
                  <a:pt x="29551" y="19134"/>
                  <a:pt x="29456" y="19110"/>
                  <a:pt x="29361" y="19098"/>
                </a:cubicBezTo>
                <a:cubicBezTo>
                  <a:pt x="29301" y="19074"/>
                  <a:pt x="29230" y="19062"/>
                  <a:pt x="29170" y="19050"/>
                </a:cubicBezTo>
                <a:cubicBezTo>
                  <a:pt x="29075" y="19038"/>
                  <a:pt x="28980" y="19015"/>
                  <a:pt x="28885" y="19003"/>
                </a:cubicBezTo>
                <a:cubicBezTo>
                  <a:pt x="28813" y="18991"/>
                  <a:pt x="28754" y="18979"/>
                  <a:pt x="28682" y="18967"/>
                </a:cubicBezTo>
                <a:cubicBezTo>
                  <a:pt x="28575" y="18943"/>
                  <a:pt x="28468" y="18931"/>
                  <a:pt x="28361" y="18907"/>
                </a:cubicBezTo>
                <a:cubicBezTo>
                  <a:pt x="28301" y="18907"/>
                  <a:pt x="28254" y="18896"/>
                  <a:pt x="28194" y="18884"/>
                </a:cubicBezTo>
                <a:cubicBezTo>
                  <a:pt x="28027" y="18860"/>
                  <a:pt x="27873" y="18836"/>
                  <a:pt x="27706" y="18824"/>
                </a:cubicBezTo>
                <a:cubicBezTo>
                  <a:pt x="27646" y="18812"/>
                  <a:pt x="27587" y="18812"/>
                  <a:pt x="27539" y="18800"/>
                </a:cubicBezTo>
                <a:cubicBezTo>
                  <a:pt x="27420" y="18788"/>
                  <a:pt x="27301" y="18776"/>
                  <a:pt x="27182" y="18765"/>
                </a:cubicBezTo>
                <a:cubicBezTo>
                  <a:pt x="27111" y="18765"/>
                  <a:pt x="27039" y="18753"/>
                  <a:pt x="26968" y="18753"/>
                </a:cubicBezTo>
                <a:cubicBezTo>
                  <a:pt x="26861" y="18741"/>
                  <a:pt x="26753" y="18729"/>
                  <a:pt x="26646" y="18729"/>
                </a:cubicBezTo>
                <a:cubicBezTo>
                  <a:pt x="26575" y="18717"/>
                  <a:pt x="26503" y="18717"/>
                  <a:pt x="26420" y="18717"/>
                </a:cubicBezTo>
                <a:cubicBezTo>
                  <a:pt x="26313" y="18705"/>
                  <a:pt x="26206" y="18705"/>
                  <a:pt x="26087" y="18693"/>
                </a:cubicBezTo>
                <a:lnTo>
                  <a:pt x="25872" y="18693"/>
                </a:lnTo>
                <a:cubicBezTo>
                  <a:pt x="25741" y="18693"/>
                  <a:pt x="25610" y="18681"/>
                  <a:pt x="25480" y="18681"/>
                </a:cubicBezTo>
                <a:lnTo>
                  <a:pt x="25170" y="18681"/>
                </a:lnTo>
                <a:cubicBezTo>
                  <a:pt x="24979" y="18681"/>
                  <a:pt x="24789" y="18693"/>
                  <a:pt x="24587" y="18693"/>
                </a:cubicBezTo>
                <a:cubicBezTo>
                  <a:pt x="24515" y="18693"/>
                  <a:pt x="24432" y="18705"/>
                  <a:pt x="24348" y="18705"/>
                </a:cubicBezTo>
                <a:cubicBezTo>
                  <a:pt x="24182" y="18705"/>
                  <a:pt x="24015" y="18717"/>
                  <a:pt x="23848" y="18729"/>
                </a:cubicBezTo>
                <a:cubicBezTo>
                  <a:pt x="23765" y="18741"/>
                  <a:pt x="23682" y="18741"/>
                  <a:pt x="23586" y="18741"/>
                </a:cubicBezTo>
                <a:cubicBezTo>
                  <a:pt x="23420" y="18753"/>
                  <a:pt x="23241" y="18776"/>
                  <a:pt x="23063" y="18788"/>
                </a:cubicBezTo>
                <a:cubicBezTo>
                  <a:pt x="22979" y="18800"/>
                  <a:pt x="22908" y="18800"/>
                  <a:pt x="22824" y="18812"/>
                </a:cubicBezTo>
                <a:lnTo>
                  <a:pt x="22574" y="18836"/>
                </a:lnTo>
                <a:cubicBezTo>
                  <a:pt x="22610" y="18610"/>
                  <a:pt x="22646" y="18384"/>
                  <a:pt x="22693" y="18157"/>
                </a:cubicBezTo>
                <a:cubicBezTo>
                  <a:pt x="23265" y="17848"/>
                  <a:pt x="24241" y="17395"/>
                  <a:pt x="25551" y="17145"/>
                </a:cubicBezTo>
                <a:cubicBezTo>
                  <a:pt x="26125" y="17037"/>
                  <a:pt x="26799" y="16962"/>
                  <a:pt x="27562" y="16962"/>
                </a:cubicBezTo>
                <a:cubicBezTo>
                  <a:pt x="29490" y="16962"/>
                  <a:pt x="31989" y="17443"/>
                  <a:pt x="34897" y="19098"/>
                </a:cubicBezTo>
                <a:cubicBezTo>
                  <a:pt x="34933" y="19122"/>
                  <a:pt x="34969" y="19134"/>
                  <a:pt x="35005" y="19134"/>
                </a:cubicBezTo>
                <a:cubicBezTo>
                  <a:pt x="35088" y="19134"/>
                  <a:pt x="35159" y="19086"/>
                  <a:pt x="35207" y="19015"/>
                </a:cubicBezTo>
                <a:cubicBezTo>
                  <a:pt x="35266" y="18907"/>
                  <a:pt x="35231" y="18776"/>
                  <a:pt x="35124" y="18717"/>
                </a:cubicBezTo>
                <a:cubicBezTo>
                  <a:pt x="32135" y="17019"/>
                  <a:pt x="29558" y="16520"/>
                  <a:pt x="27562" y="16520"/>
                </a:cubicBezTo>
                <a:cubicBezTo>
                  <a:pt x="26758" y="16520"/>
                  <a:pt x="26049" y="16601"/>
                  <a:pt x="25444" y="16717"/>
                </a:cubicBezTo>
                <a:cubicBezTo>
                  <a:pt x="24313" y="16931"/>
                  <a:pt x="23432" y="17288"/>
                  <a:pt x="22824" y="17586"/>
                </a:cubicBezTo>
                <a:cubicBezTo>
                  <a:pt x="22836" y="17514"/>
                  <a:pt x="22860" y="17431"/>
                  <a:pt x="22872" y="17348"/>
                </a:cubicBezTo>
                <a:cubicBezTo>
                  <a:pt x="24265" y="15383"/>
                  <a:pt x="26980" y="12621"/>
                  <a:pt x="31373" y="12395"/>
                </a:cubicBezTo>
                <a:cubicBezTo>
                  <a:pt x="31504" y="12395"/>
                  <a:pt x="31599" y="12288"/>
                  <a:pt x="31587" y="12169"/>
                </a:cubicBezTo>
                <a:cubicBezTo>
                  <a:pt x="31587" y="12045"/>
                  <a:pt x="31492" y="11953"/>
                  <a:pt x="31381" y="11953"/>
                </a:cubicBezTo>
                <a:cubicBezTo>
                  <a:pt x="31375" y="11953"/>
                  <a:pt x="31368" y="11954"/>
                  <a:pt x="31361" y="11954"/>
                </a:cubicBezTo>
                <a:cubicBezTo>
                  <a:pt x="27432" y="12145"/>
                  <a:pt x="24801" y="14288"/>
                  <a:pt x="23217" y="16181"/>
                </a:cubicBezTo>
                <a:cubicBezTo>
                  <a:pt x="23408" y="15609"/>
                  <a:pt x="23622" y="15062"/>
                  <a:pt x="23848" y="14538"/>
                </a:cubicBezTo>
                <a:cubicBezTo>
                  <a:pt x="23884" y="14490"/>
                  <a:pt x="23920" y="14443"/>
                  <a:pt x="23944" y="14395"/>
                </a:cubicBezTo>
                <a:cubicBezTo>
                  <a:pt x="23979" y="14359"/>
                  <a:pt x="24003" y="14324"/>
                  <a:pt x="24039" y="14276"/>
                </a:cubicBezTo>
                <a:cubicBezTo>
                  <a:pt x="24086" y="14216"/>
                  <a:pt x="24134" y="14145"/>
                  <a:pt x="24182" y="14085"/>
                </a:cubicBezTo>
                <a:cubicBezTo>
                  <a:pt x="24217" y="14038"/>
                  <a:pt x="24253" y="14002"/>
                  <a:pt x="24289" y="13954"/>
                </a:cubicBezTo>
                <a:lnTo>
                  <a:pt x="24432" y="13764"/>
                </a:lnTo>
                <a:cubicBezTo>
                  <a:pt x="24467" y="13728"/>
                  <a:pt x="24503" y="13681"/>
                  <a:pt x="24539" y="13645"/>
                </a:cubicBezTo>
                <a:cubicBezTo>
                  <a:pt x="24598" y="13585"/>
                  <a:pt x="24646" y="13514"/>
                  <a:pt x="24706" y="13454"/>
                </a:cubicBezTo>
                <a:cubicBezTo>
                  <a:pt x="24741" y="13419"/>
                  <a:pt x="24777" y="13371"/>
                  <a:pt x="24813" y="13335"/>
                </a:cubicBezTo>
                <a:cubicBezTo>
                  <a:pt x="24884" y="13264"/>
                  <a:pt x="24944" y="13192"/>
                  <a:pt x="25015" y="13121"/>
                </a:cubicBezTo>
                <a:cubicBezTo>
                  <a:pt x="25039" y="13097"/>
                  <a:pt x="25075" y="13061"/>
                  <a:pt x="25099" y="13038"/>
                </a:cubicBezTo>
                <a:cubicBezTo>
                  <a:pt x="25194" y="12942"/>
                  <a:pt x="25301" y="12847"/>
                  <a:pt x="25396" y="12752"/>
                </a:cubicBezTo>
                <a:cubicBezTo>
                  <a:pt x="25420" y="12728"/>
                  <a:pt x="25456" y="12704"/>
                  <a:pt x="25480" y="12680"/>
                </a:cubicBezTo>
                <a:cubicBezTo>
                  <a:pt x="25551" y="12609"/>
                  <a:pt x="25634" y="12538"/>
                  <a:pt x="25718" y="12466"/>
                </a:cubicBezTo>
                <a:cubicBezTo>
                  <a:pt x="25753" y="12430"/>
                  <a:pt x="25801" y="12395"/>
                  <a:pt x="25837" y="12359"/>
                </a:cubicBezTo>
                <a:cubicBezTo>
                  <a:pt x="25908" y="12311"/>
                  <a:pt x="25980" y="12252"/>
                  <a:pt x="26051" y="12192"/>
                </a:cubicBezTo>
                <a:cubicBezTo>
                  <a:pt x="26099" y="12157"/>
                  <a:pt x="26146" y="12121"/>
                  <a:pt x="26194" y="12085"/>
                </a:cubicBezTo>
                <a:cubicBezTo>
                  <a:pt x="26265" y="12038"/>
                  <a:pt x="26337" y="11978"/>
                  <a:pt x="26408" y="11930"/>
                </a:cubicBezTo>
                <a:cubicBezTo>
                  <a:pt x="26456" y="11895"/>
                  <a:pt x="26503" y="11859"/>
                  <a:pt x="26563" y="11823"/>
                </a:cubicBezTo>
                <a:cubicBezTo>
                  <a:pt x="26634" y="11776"/>
                  <a:pt x="26706" y="11728"/>
                  <a:pt x="26789" y="11680"/>
                </a:cubicBezTo>
                <a:cubicBezTo>
                  <a:pt x="26837" y="11645"/>
                  <a:pt x="26884" y="11621"/>
                  <a:pt x="26932" y="11585"/>
                </a:cubicBezTo>
                <a:cubicBezTo>
                  <a:pt x="27027" y="11537"/>
                  <a:pt x="27111" y="11490"/>
                  <a:pt x="27194" y="11430"/>
                </a:cubicBezTo>
                <a:lnTo>
                  <a:pt x="27337" y="11359"/>
                </a:lnTo>
                <a:cubicBezTo>
                  <a:pt x="27468" y="11287"/>
                  <a:pt x="27599" y="11216"/>
                  <a:pt x="27742" y="11156"/>
                </a:cubicBezTo>
                <a:lnTo>
                  <a:pt x="27742" y="11145"/>
                </a:lnTo>
                <a:cubicBezTo>
                  <a:pt x="29051" y="10528"/>
                  <a:pt x="30527" y="10206"/>
                  <a:pt x="32144" y="10206"/>
                </a:cubicBezTo>
                <a:close/>
                <a:moveTo>
                  <a:pt x="9694" y="9231"/>
                </a:moveTo>
                <a:cubicBezTo>
                  <a:pt x="10040" y="9231"/>
                  <a:pt x="10391" y="9265"/>
                  <a:pt x="10740" y="9335"/>
                </a:cubicBezTo>
                <a:cubicBezTo>
                  <a:pt x="11859" y="9561"/>
                  <a:pt x="12942" y="9966"/>
                  <a:pt x="13978" y="10537"/>
                </a:cubicBezTo>
                <a:cubicBezTo>
                  <a:pt x="14121" y="10621"/>
                  <a:pt x="14252" y="10704"/>
                  <a:pt x="14395" y="10787"/>
                </a:cubicBezTo>
                <a:cubicBezTo>
                  <a:pt x="14442" y="10811"/>
                  <a:pt x="14490" y="10847"/>
                  <a:pt x="14526" y="10871"/>
                </a:cubicBezTo>
                <a:cubicBezTo>
                  <a:pt x="14621" y="10930"/>
                  <a:pt x="14716" y="10990"/>
                  <a:pt x="14800" y="11049"/>
                </a:cubicBezTo>
                <a:cubicBezTo>
                  <a:pt x="14859" y="11085"/>
                  <a:pt x="14907" y="11121"/>
                  <a:pt x="14954" y="11156"/>
                </a:cubicBezTo>
                <a:cubicBezTo>
                  <a:pt x="15038" y="11216"/>
                  <a:pt x="15121" y="11276"/>
                  <a:pt x="15204" y="11335"/>
                </a:cubicBezTo>
                <a:cubicBezTo>
                  <a:pt x="15252" y="11371"/>
                  <a:pt x="15312" y="11407"/>
                  <a:pt x="15359" y="11442"/>
                </a:cubicBezTo>
                <a:cubicBezTo>
                  <a:pt x="15443" y="11502"/>
                  <a:pt x="15514" y="11561"/>
                  <a:pt x="15597" y="11621"/>
                </a:cubicBezTo>
                <a:lnTo>
                  <a:pt x="15740" y="11740"/>
                </a:lnTo>
                <a:cubicBezTo>
                  <a:pt x="15824" y="11799"/>
                  <a:pt x="15895" y="11859"/>
                  <a:pt x="15978" y="11930"/>
                </a:cubicBezTo>
                <a:cubicBezTo>
                  <a:pt x="16014" y="11966"/>
                  <a:pt x="16062" y="12002"/>
                  <a:pt x="16109" y="12038"/>
                </a:cubicBezTo>
                <a:cubicBezTo>
                  <a:pt x="16193" y="12121"/>
                  <a:pt x="16288" y="12192"/>
                  <a:pt x="16383" y="12276"/>
                </a:cubicBezTo>
                <a:cubicBezTo>
                  <a:pt x="16407" y="12299"/>
                  <a:pt x="16431" y="12323"/>
                  <a:pt x="16455" y="12347"/>
                </a:cubicBezTo>
                <a:cubicBezTo>
                  <a:pt x="16574" y="12454"/>
                  <a:pt x="16681" y="12561"/>
                  <a:pt x="16800" y="12669"/>
                </a:cubicBezTo>
                <a:cubicBezTo>
                  <a:pt x="16824" y="12692"/>
                  <a:pt x="16859" y="12728"/>
                  <a:pt x="16883" y="12752"/>
                </a:cubicBezTo>
                <a:cubicBezTo>
                  <a:pt x="16967" y="12835"/>
                  <a:pt x="17050" y="12907"/>
                  <a:pt x="17121" y="12990"/>
                </a:cubicBezTo>
                <a:cubicBezTo>
                  <a:pt x="17169" y="13026"/>
                  <a:pt x="17205" y="13073"/>
                  <a:pt x="17240" y="13109"/>
                </a:cubicBezTo>
                <a:cubicBezTo>
                  <a:pt x="17312" y="13181"/>
                  <a:pt x="17383" y="13252"/>
                  <a:pt x="17443" y="13323"/>
                </a:cubicBezTo>
                <a:cubicBezTo>
                  <a:pt x="17479" y="13359"/>
                  <a:pt x="17526" y="13407"/>
                  <a:pt x="17562" y="13454"/>
                </a:cubicBezTo>
                <a:cubicBezTo>
                  <a:pt x="17621" y="13514"/>
                  <a:pt x="17693" y="13585"/>
                  <a:pt x="17752" y="13657"/>
                </a:cubicBezTo>
                <a:cubicBezTo>
                  <a:pt x="17788" y="13692"/>
                  <a:pt x="17824" y="13740"/>
                  <a:pt x="17871" y="13788"/>
                </a:cubicBezTo>
                <a:cubicBezTo>
                  <a:pt x="17931" y="13859"/>
                  <a:pt x="17990" y="13931"/>
                  <a:pt x="18050" y="14002"/>
                </a:cubicBezTo>
                <a:cubicBezTo>
                  <a:pt x="18086" y="14038"/>
                  <a:pt x="18121" y="14085"/>
                  <a:pt x="18157" y="14121"/>
                </a:cubicBezTo>
                <a:cubicBezTo>
                  <a:pt x="18217" y="14204"/>
                  <a:pt x="18276" y="14276"/>
                  <a:pt x="18348" y="14359"/>
                </a:cubicBezTo>
                <a:lnTo>
                  <a:pt x="18431" y="14454"/>
                </a:lnTo>
                <a:cubicBezTo>
                  <a:pt x="18514" y="14562"/>
                  <a:pt x="18598" y="14681"/>
                  <a:pt x="18681" y="14788"/>
                </a:cubicBezTo>
                <a:cubicBezTo>
                  <a:pt x="18693" y="14800"/>
                  <a:pt x="18705" y="14812"/>
                  <a:pt x="18717" y="14824"/>
                </a:cubicBezTo>
                <a:cubicBezTo>
                  <a:pt x="18788" y="14919"/>
                  <a:pt x="18860" y="15026"/>
                  <a:pt x="18931" y="15121"/>
                </a:cubicBezTo>
                <a:cubicBezTo>
                  <a:pt x="18967" y="15157"/>
                  <a:pt x="18991" y="15193"/>
                  <a:pt x="19014" y="15228"/>
                </a:cubicBezTo>
                <a:cubicBezTo>
                  <a:pt x="19062" y="15300"/>
                  <a:pt x="19122" y="15383"/>
                  <a:pt x="19169" y="15455"/>
                </a:cubicBezTo>
                <a:lnTo>
                  <a:pt x="19253" y="15574"/>
                </a:lnTo>
                <a:cubicBezTo>
                  <a:pt x="19300" y="15645"/>
                  <a:pt x="19348" y="15705"/>
                  <a:pt x="19395" y="15776"/>
                </a:cubicBezTo>
                <a:cubicBezTo>
                  <a:pt x="19431" y="15824"/>
                  <a:pt x="19455" y="15859"/>
                  <a:pt x="19479" y="15895"/>
                </a:cubicBezTo>
                <a:cubicBezTo>
                  <a:pt x="19526" y="15967"/>
                  <a:pt x="19574" y="16038"/>
                  <a:pt x="19610" y="16098"/>
                </a:cubicBezTo>
                <a:cubicBezTo>
                  <a:pt x="19634" y="16145"/>
                  <a:pt x="19657" y="16181"/>
                  <a:pt x="19681" y="16217"/>
                </a:cubicBezTo>
                <a:cubicBezTo>
                  <a:pt x="19729" y="16288"/>
                  <a:pt x="19776" y="16359"/>
                  <a:pt x="19824" y="16431"/>
                </a:cubicBezTo>
                <a:cubicBezTo>
                  <a:pt x="19836" y="16455"/>
                  <a:pt x="19860" y="16490"/>
                  <a:pt x="19884" y="16526"/>
                </a:cubicBezTo>
                <a:cubicBezTo>
                  <a:pt x="19931" y="16610"/>
                  <a:pt x="19991" y="16705"/>
                  <a:pt x="20038" y="16788"/>
                </a:cubicBezTo>
                <a:cubicBezTo>
                  <a:pt x="20050" y="16800"/>
                  <a:pt x="20050" y="16812"/>
                  <a:pt x="20062" y="16824"/>
                </a:cubicBezTo>
                <a:cubicBezTo>
                  <a:pt x="20122" y="16919"/>
                  <a:pt x="20181" y="17014"/>
                  <a:pt x="20229" y="17110"/>
                </a:cubicBezTo>
                <a:cubicBezTo>
                  <a:pt x="20241" y="17133"/>
                  <a:pt x="20253" y="17157"/>
                  <a:pt x="20265" y="17181"/>
                </a:cubicBezTo>
                <a:cubicBezTo>
                  <a:pt x="20312" y="17252"/>
                  <a:pt x="20348" y="17324"/>
                  <a:pt x="20384" y="17383"/>
                </a:cubicBezTo>
                <a:lnTo>
                  <a:pt x="20443" y="17479"/>
                </a:lnTo>
                <a:cubicBezTo>
                  <a:pt x="20467" y="17538"/>
                  <a:pt x="20503" y="17598"/>
                  <a:pt x="20538" y="17657"/>
                </a:cubicBezTo>
                <a:cubicBezTo>
                  <a:pt x="20550" y="17681"/>
                  <a:pt x="20562" y="17717"/>
                  <a:pt x="20586" y="17741"/>
                </a:cubicBezTo>
                <a:cubicBezTo>
                  <a:pt x="20610" y="17800"/>
                  <a:pt x="20646" y="17848"/>
                  <a:pt x="20669" y="17907"/>
                </a:cubicBezTo>
                <a:cubicBezTo>
                  <a:pt x="20681" y="17931"/>
                  <a:pt x="20693" y="17955"/>
                  <a:pt x="20717" y="17979"/>
                </a:cubicBezTo>
                <a:cubicBezTo>
                  <a:pt x="20741" y="18038"/>
                  <a:pt x="20765" y="18086"/>
                  <a:pt x="20800" y="18145"/>
                </a:cubicBezTo>
                <a:cubicBezTo>
                  <a:pt x="20812" y="18169"/>
                  <a:pt x="20824" y="18193"/>
                  <a:pt x="20824" y="18205"/>
                </a:cubicBezTo>
                <a:cubicBezTo>
                  <a:pt x="20836" y="18217"/>
                  <a:pt x="20836" y="18229"/>
                  <a:pt x="20848" y="18241"/>
                </a:cubicBezTo>
                <a:cubicBezTo>
                  <a:pt x="20836" y="18253"/>
                  <a:pt x="20836" y="18276"/>
                  <a:pt x="20836" y="18288"/>
                </a:cubicBezTo>
                <a:cubicBezTo>
                  <a:pt x="20527" y="18062"/>
                  <a:pt x="20229" y="17848"/>
                  <a:pt x="19919" y="17657"/>
                </a:cubicBezTo>
                <a:cubicBezTo>
                  <a:pt x="17217" y="14264"/>
                  <a:pt x="12549" y="12609"/>
                  <a:pt x="12347" y="12538"/>
                </a:cubicBezTo>
                <a:cubicBezTo>
                  <a:pt x="12324" y="12531"/>
                  <a:pt x="12301" y="12527"/>
                  <a:pt x="12278" y="12527"/>
                </a:cubicBezTo>
                <a:cubicBezTo>
                  <a:pt x="12184" y="12527"/>
                  <a:pt x="12100" y="12585"/>
                  <a:pt x="12061" y="12680"/>
                </a:cubicBezTo>
                <a:cubicBezTo>
                  <a:pt x="12025" y="12788"/>
                  <a:pt x="12085" y="12919"/>
                  <a:pt x="12204" y="12954"/>
                </a:cubicBezTo>
                <a:cubicBezTo>
                  <a:pt x="12240" y="12978"/>
                  <a:pt x="15978" y="14300"/>
                  <a:pt x="18657" y="16919"/>
                </a:cubicBezTo>
                <a:cubicBezTo>
                  <a:pt x="15773" y="15419"/>
                  <a:pt x="12803" y="14989"/>
                  <a:pt x="10355" y="14989"/>
                </a:cubicBezTo>
                <a:cubicBezTo>
                  <a:pt x="9033" y="14989"/>
                  <a:pt x="7864" y="15114"/>
                  <a:pt x="6941" y="15264"/>
                </a:cubicBezTo>
                <a:cubicBezTo>
                  <a:pt x="6822" y="15288"/>
                  <a:pt x="6739" y="15407"/>
                  <a:pt x="6751" y="15526"/>
                </a:cubicBezTo>
                <a:cubicBezTo>
                  <a:pt x="6772" y="15631"/>
                  <a:pt x="6868" y="15709"/>
                  <a:pt x="6972" y="15709"/>
                </a:cubicBezTo>
                <a:cubicBezTo>
                  <a:pt x="6985" y="15709"/>
                  <a:pt x="6999" y="15707"/>
                  <a:pt x="7013" y="15705"/>
                </a:cubicBezTo>
                <a:cubicBezTo>
                  <a:pt x="7918" y="15561"/>
                  <a:pt x="9065" y="15439"/>
                  <a:pt x="10359" y="15439"/>
                </a:cubicBezTo>
                <a:cubicBezTo>
                  <a:pt x="12488" y="15439"/>
                  <a:pt x="15016" y="15768"/>
                  <a:pt x="17526" y="16871"/>
                </a:cubicBezTo>
                <a:cubicBezTo>
                  <a:pt x="16270" y="16588"/>
                  <a:pt x="15059" y="16488"/>
                  <a:pt x="13977" y="16488"/>
                </a:cubicBezTo>
                <a:cubicBezTo>
                  <a:pt x="11429" y="16488"/>
                  <a:pt x="9594" y="17042"/>
                  <a:pt x="9561" y="17050"/>
                </a:cubicBezTo>
                <a:cubicBezTo>
                  <a:pt x="9442" y="17086"/>
                  <a:pt x="9382" y="17217"/>
                  <a:pt x="9418" y="17336"/>
                </a:cubicBezTo>
                <a:cubicBezTo>
                  <a:pt x="9447" y="17424"/>
                  <a:pt x="9533" y="17488"/>
                  <a:pt x="9629" y="17488"/>
                </a:cubicBezTo>
                <a:cubicBezTo>
                  <a:pt x="9650" y="17488"/>
                  <a:pt x="9671" y="17485"/>
                  <a:pt x="9692" y="17479"/>
                </a:cubicBezTo>
                <a:cubicBezTo>
                  <a:pt x="9720" y="17472"/>
                  <a:pt x="11494" y="16940"/>
                  <a:pt x="13961" y="16940"/>
                </a:cubicBezTo>
                <a:cubicBezTo>
                  <a:pt x="15651" y="16940"/>
                  <a:pt x="17666" y="17189"/>
                  <a:pt x="19669" y="18026"/>
                </a:cubicBezTo>
                <a:cubicBezTo>
                  <a:pt x="20026" y="18253"/>
                  <a:pt x="20384" y="18503"/>
                  <a:pt x="20729" y="18776"/>
                </a:cubicBezTo>
                <a:cubicBezTo>
                  <a:pt x="20729" y="18788"/>
                  <a:pt x="20729" y="18800"/>
                  <a:pt x="20729" y="18812"/>
                </a:cubicBezTo>
                <a:cubicBezTo>
                  <a:pt x="20646" y="18800"/>
                  <a:pt x="20562" y="18788"/>
                  <a:pt x="20479" y="18776"/>
                </a:cubicBezTo>
                <a:cubicBezTo>
                  <a:pt x="20324" y="18741"/>
                  <a:pt x="20169" y="18717"/>
                  <a:pt x="20015" y="18693"/>
                </a:cubicBezTo>
                <a:cubicBezTo>
                  <a:pt x="19884" y="18669"/>
                  <a:pt x="19753" y="18657"/>
                  <a:pt x="19622" y="18634"/>
                </a:cubicBezTo>
                <a:cubicBezTo>
                  <a:pt x="19467" y="18610"/>
                  <a:pt x="19312" y="18586"/>
                  <a:pt x="19157" y="18562"/>
                </a:cubicBezTo>
                <a:cubicBezTo>
                  <a:pt x="19026" y="18550"/>
                  <a:pt x="18907" y="18526"/>
                  <a:pt x="18776" y="18515"/>
                </a:cubicBezTo>
                <a:cubicBezTo>
                  <a:pt x="18622" y="18491"/>
                  <a:pt x="18479" y="18479"/>
                  <a:pt x="18324" y="18467"/>
                </a:cubicBezTo>
                <a:cubicBezTo>
                  <a:pt x="18205" y="18455"/>
                  <a:pt x="18086" y="18443"/>
                  <a:pt x="17967" y="18431"/>
                </a:cubicBezTo>
                <a:cubicBezTo>
                  <a:pt x="17824" y="18419"/>
                  <a:pt x="17669" y="18407"/>
                  <a:pt x="17526" y="18395"/>
                </a:cubicBezTo>
                <a:cubicBezTo>
                  <a:pt x="17419" y="18384"/>
                  <a:pt x="17300" y="18372"/>
                  <a:pt x="17181" y="18360"/>
                </a:cubicBezTo>
                <a:cubicBezTo>
                  <a:pt x="17038" y="18360"/>
                  <a:pt x="16895" y="18348"/>
                  <a:pt x="16752" y="18348"/>
                </a:cubicBezTo>
                <a:cubicBezTo>
                  <a:pt x="16645" y="18336"/>
                  <a:pt x="16538" y="18336"/>
                  <a:pt x="16431" y="18324"/>
                </a:cubicBezTo>
                <a:cubicBezTo>
                  <a:pt x="16288" y="18324"/>
                  <a:pt x="16145" y="18324"/>
                  <a:pt x="16014" y="18312"/>
                </a:cubicBezTo>
                <a:lnTo>
                  <a:pt x="15288" y="18312"/>
                </a:lnTo>
                <a:cubicBezTo>
                  <a:pt x="15193" y="18312"/>
                  <a:pt x="15097" y="18312"/>
                  <a:pt x="15002" y="18324"/>
                </a:cubicBezTo>
                <a:cubicBezTo>
                  <a:pt x="14859" y="18324"/>
                  <a:pt x="14728" y="18324"/>
                  <a:pt x="14597" y="18336"/>
                </a:cubicBezTo>
                <a:cubicBezTo>
                  <a:pt x="14502" y="18336"/>
                  <a:pt x="14419" y="18348"/>
                  <a:pt x="14335" y="18348"/>
                </a:cubicBezTo>
                <a:cubicBezTo>
                  <a:pt x="14192" y="18360"/>
                  <a:pt x="14061" y="18372"/>
                  <a:pt x="13919" y="18384"/>
                </a:cubicBezTo>
                <a:cubicBezTo>
                  <a:pt x="13835" y="18384"/>
                  <a:pt x="13764" y="18395"/>
                  <a:pt x="13680" y="18395"/>
                </a:cubicBezTo>
                <a:cubicBezTo>
                  <a:pt x="13538" y="18407"/>
                  <a:pt x="13407" y="18431"/>
                  <a:pt x="13276" y="18443"/>
                </a:cubicBezTo>
                <a:cubicBezTo>
                  <a:pt x="13204" y="18455"/>
                  <a:pt x="13133" y="18455"/>
                  <a:pt x="13061" y="18467"/>
                </a:cubicBezTo>
                <a:cubicBezTo>
                  <a:pt x="12918" y="18491"/>
                  <a:pt x="12776" y="18503"/>
                  <a:pt x="12645" y="18526"/>
                </a:cubicBezTo>
                <a:cubicBezTo>
                  <a:pt x="12585" y="18538"/>
                  <a:pt x="12514" y="18550"/>
                  <a:pt x="12454" y="18562"/>
                </a:cubicBezTo>
                <a:cubicBezTo>
                  <a:pt x="12311" y="18586"/>
                  <a:pt x="12168" y="18610"/>
                  <a:pt x="12025" y="18634"/>
                </a:cubicBezTo>
                <a:cubicBezTo>
                  <a:pt x="11978" y="18645"/>
                  <a:pt x="11930" y="18657"/>
                  <a:pt x="11883" y="18669"/>
                </a:cubicBezTo>
                <a:cubicBezTo>
                  <a:pt x="11716" y="18693"/>
                  <a:pt x="11561" y="18729"/>
                  <a:pt x="11406" y="18776"/>
                </a:cubicBezTo>
                <a:cubicBezTo>
                  <a:pt x="11383" y="18776"/>
                  <a:pt x="11359" y="18776"/>
                  <a:pt x="11335" y="18788"/>
                </a:cubicBezTo>
                <a:cubicBezTo>
                  <a:pt x="10787" y="18919"/>
                  <a:pt x="10275" y="19086"/>
                  <a:pt x="9799" y="19265"/>
                </a:cubicBezTo>
                <a:lnTo>
                  <a:pt x="9775" y="19265"/>
                </a:lnTo>
                <a:cubicBezTo>
                  <a:pt x="9620" y="19324"/>
                  <a:pt x="9478" y="19384"/>
                  <a:pt x="9335" y="19443"/>
                </a:cubicBezTo>
                <a:cubicBezTo>
                  <a:pt x="9311" y="19455"/>
                  <a:pt x="9275" y="19467"/>
                  <a:pt x="9251" y="19491"/>
                </a:cubicBezTo>
                <a:cubicBezTo>
                  <a:pt x="9132" y="19538"/>
                  <a:pt x="9013" y="19586"/>
                  <a:pt x="8906" y="19646"/>
                </a:cubicBezTo>
                <a:cubicBezTo>
                  <a:pt x="8858" y="19658"/>
                  <a:pt x="8823" y="19681"/>
                  <a:pt x="8775" y="19705"/>
                </a:cubicBezTo>
                <a:cubicBezTo>
                  <a:pt x="8680" y="19753"/>
                  <a:pt x="8573" y="19800"/>
                  <a:pt x="8477" y="19848"/>
                </a:cubicBezTo>
                <a:cubicBezTo>
                  <a:pt x="8442" y="19872"/>
                  <a:pt x="8394" y="19896"/>
                  <a:pt x="8346" y="19919"/>
                </a:cubicBezTo>
                <a:cubicBezTo>
                  <a:pt x="8263" y="19967"/>
                  <a:pt x="8168" y="20015"/>
                  <a:pt x="8084" y="20062"/>
                </a:cubicBezTo>
                <a:cubicBezTo>
                  <a:pt x="8037" y="20098"/>
                  <a:pt x="7989" y="20122"/>
                  <a:pt x="7942" y="20158"/>
                </a:cubicBezTo>
                <a:cubicBezTo>
                  <a:pt x="7858" y="20205"/>
                  <a:pt x="7787" y="20253"/>
                  <a:pt x="7703" y="20300"/>
                </a:cubicBezTo>
                <a:cubicBezTo>
                  <a:pt x="7656" y="20324"/>
                  <a:pt x="7608" y="20360"/>
                  <a:pt x="7561" y="20384"/>
                </a:cubicBezTo>
                <a:cubicBezTo>
                  <a:pt x="7489" y="20431"/>
                  <a:pt x="7418" y="20479"/>
                  <a:pt x="7346" y="20527"/>
                </a:cubicBezTo>
                <a:cubicBezTo>
                  <a:pt x="7299" y="20562"/>
                  <a:pt x="7251" y="20598"/>
                  <a:pt x="7203" y="20634"/>
                </a:cubicBezTo>
                <a:cubicBezTo>
                  <a:pt x="7132" y="20681"/>
                  <a:pt x="7072" y="20729"/>
                  <a:pt x="7001" y="20777"/>
                </a:cubicBezTo>
                <a:cubicBezTo>
                  <a:pt x="6953" y="20812"/>
                  <a:pt x="6918" y="20848"/>
                  <a:pt x="6870" y="20884"/>
                </a:cubicBezTo>
                <a:cubicBezTo>
                  <a:pt x="6811" y="20931"/>
                  <a:pt x="6739" y="20979"/>
                  <a:pt x="6680" y="21027"/>
                </a:cubicBezTo>
                <a:cubicBezTo>
                  <a:pt x="6632" y="21062"/>
                  <a:pt x="6596" y="21110"/>
                  <a:pt x="6549" y="21146"/>
                </a:cubicBezTo>
                <a:cubicBezTo>
                  <a:pt x="6489" y="21193"/>
                  <a:pt x="6430" y="21241"/>
                  <a:pt x="6382" y="21289"/>
                </a:cubicBezTo>
                <a:cubicBezTo>
                  <a:pt x="6334" y="21324"/>
                  <a:pt x="6287" y="21360"/>
                  <a:pt x="6251" y="21408"/>
                </a:cubicBezTo>
                <a:cubicBezTo>
                  <a:pt x="6191" y="21455"/>
                  <a:pt x="6144" y="21503"/>
                  <a:pt x="6096" y="21551"/>
                </a:cubicBezTo>
                <a:cubicBezTo>
                  <a:pt x="6049" y="21586"/>
                  <a:pt x="6013" y="21634"/>
                  <a:pt x="5965" y="21670"/>
                </a:cubicBezTo>
                <a:cubicBezTo>
                  <a:pt x="5918" y="21717"/>
                  <a:pt x="5870" y="21765"/>
                  <a:pt x="5822" y="21813"/>
                </a:cubicBezTo>
                <a:cubicBezTo>
                  <a:pt x="5775" y="21860"/>
                  <a:pt x="5739" y="21896"/>
                  <a:pt x="5703" y="21944"/>
                </a:cubicBezTo>
                <a:cubicBezTo>
                  <a:pt x="5656" y="21991"/>
                  <a:pt x="5608" y="22039"/>
                  <a:pt x="5572" y="22086"/>
                </a:cubicBezTo>
                <a:lnTo>
                  <a:pt x="5453" y="22217"/>
                </a:lnTo>
                <a:cubicBezTo>
                  <a:pt x="5406" y="22265"/>
                  <a:pt x="5370" y="22313"/>
                  <a:pt x="5334" y="22360"/>
                </a:cubicBezTo>
                <a:cubicBezTo>
                  <a:pt x="5298" y="22396"/>
                  <a:pt x="5251" y="22444"/>
                  <a:pt x="5215" y="22491"/>
                </a:cubicBezTo>
                <a:cubicBezTo>
                  <a:pt x="5179" y="22539"/>
                  <a:pt x="5144" y="22586"/>
                  <a:pt x="5108" y="22634"/>
                </a:cubicBezTo>
                <a:cubicBezTo>
                  <a:pt x="5072" y="22670"/>
                  <a:pt x="5036" y="22717"/>
                  <a:pt x="5001" y="22765"/>
                </a:cubicBezTo>
                <a:cubicBezTo>
                  <a:pt x="4989" y="22789"/>
                  <a:pt x="4965" y="22813"/>
                  <a:pt x="4941" y="22836"/>
                </a:cubicBezTo>
                <a:cubicBezTo>
                  <a:pt x="4501" y="22670"/>
                  <a:pt x="4132" y="22360"/>
                  <a:pt x="3905" y="21944"/>
                </a:cubicBezTo>
                <a:cubicBezTo>
                  <a:pt x="3893" y="21920"/>
                  <a:pt x="3882" y="21908"/>
                  <a:pt x="3870" y="21884"/>
                </a:cubicBezTo>
                <a:cubicBezTo>
                  <a:pt x="4179" y="21634"/>
                  <a:pt x="4989" y="20955"/>
                  <a:pt x="5882" y="20360"/>
                </a:cubicBezTo>
                <a:cubicBezTo>
                  <a:pt x="5977" y="20289"/>
                  <a:pt x="6001" y="20146"/>
                  <a:pt x="5941" y="20050"/>
                </a:cubicBezTo>
                <a:cubicBezTo>
                  <a:pt x="5897" y="19984"/>
                  <a:pt x="5826" y="19950"/>
                  <a:pt x="5756" y="19950"/>
                </a:cubicBezTo>
                <a:cubicBezTo>
                  <a:pt x="5712" y="19950"/>
                  <a:pt x="5668" y="19963"/>
                  <a:pt x="5632" y="19991"/>
                </a:cubicBezTo>
                <a:cubicBezTo>
                  <a:pt x="4822" y="20539"/>
                  <a:pt x="4084" y="21134"/>
                  <a:pt x="3703" y="21443"/>
                </a:cubicBezTo>
                <a:cubicBezTo>
                  <a:pt x="3512" y="20670"/>
                  <a:pt x="3858" y="20027"/>
                  <a:pt x="3870" y="19991"/>
                </a:cubicBezTo>
                <a:cubicBezTo>
                  <a:pt x="3905" y="19931"/>
                  <a:pt x="3905" y="19848"/>
                  <a:pt x="3870" y="19777"/>
                </a:cubicBezTo>
                <a:cubicBezTo>
                  <a:pt x="3822" y="19705"/>
                  <a:pt x="3751" y="19669"/>
                  <a:pt x="3679" y="19669"/>
                </a:cubicBezTo>
                <a:cubicBezTo>
                  <a:pt x="3417" y="19669"/>
                  <a:pt x="3167" y="19646"/>
                  <a:pt x="2941" y="19610"/>
                </a:cubicBezTo>
                <a:cubicBezTo>
                  <a:pt x="3703" y="19229"/>
                  <a:pt x="5263" y="18550"/>
                  <a:pt x="7013" y="18229"/>
                </a:cubicBezTo>
                <a:cubicBezTo>
                  <a:pt x="7132" y="18205"/>
                  <a:pt x="7215" y="18086"/>
                  <a:pt x="7192" y="17967"/>
                </a:cubicBezTo>
                <a:cubicBezTo>
                  <a:pt x="7170" y="17862"/>
                  <a:pt x="7084" y="17784"/>
                  <a:pt x="6982" y="17784"/>
                </a:cubicBezTo>
                <a:cubicBezTo>
                  <a:pt x="6969" y="17784"/>
                  <a:pt x="6955" y="17785"/>
                  <a:pt x="6941" y="17788"/>
                </a:cubicBezTo>
                <a:cubicBezTo>
                  <a:pt x="4644" y="18205"/>
                  <a:pt x="2727" y="19193"/>
                  <a:pt x="2286" y="19431"/>
                </a:cubicBezTo>
                <a:cubicBezTo>
                  <a:pt x="1727" y="19217"/>
                  <a:pt x="1286" y="18848"/>
                  <a:pt x="976" y="18336"/>
                </a:cubicBezTo>
                <a:cubicBezTo>
                  <a:pt x="631" y="17764"/>
                  <a:pt x="512" y="17050"/>
                  <a:pt x="619" y="16324"/>
                </a:cubicBezTo>
                <a:cubicBezTo>
                  <a:pt x="976" y="16074"/>
                  <a:pt x="2739" y="14990"/>
                  <a:pt x="5775" y="14728"/>
                </a:cubicBezTo>
                <a:cubicBezTo>
                  <a:pt x="5894" y="14716"/>
                  <a:pt x="5989" y="14609"/>
                  <a:pt x="5977" y="14478"/>
                </a:cubicBezTo>
                <a:cubicBezTo>
                  <a:pt x="5966" y="14366"/>
                  <a:pt x="5870" y="14275"/>
                  <a:pt x="5749" y="14275"/>
                </a:cubicBezTo>
                <a:cubicBezTo>
                  <a:pt x="5742" y="14275"/>
                  <a:pt x="5734" y="14275"/>
                  <a:pt x="5727" y="14276"/>
                </a:cubicBezTo>
                <a:cubicBezTo>
                  <a:pt x="3215" y="14502"/>
                  <a:pt x="1548" y="15264"/>
                  <a:pt x="774" y="15705"/>
                </a:cubicBezTo>
                <a:cubicBezTo>
                  <a:pt x="1143" y="14621"/>
                  <a:pt x="1929" y="13907"/>
                  <a:pt x="3120" y="13585"/>
                </a:cubicBezTo>
                <a:cubicBezTo>
                  <a:pt x="3643" y="13442"/>
                  <a:pt x="4144" y="13407"/>
                  <a:pt x="4477" y="13407"/>
                </a:cubicBezTo>
                <a:cubicBezTo>
                  <a:pt x="4715" y="13407"/>
                  <a:pt x="4870" y="13419"/>
                  <a:pt x="4870" y="13419"/>
                </a:cubicBezTo>
                <a:cubicBezTo>
                  <a:pt x="4887" y="13421"/>
                  <a:pt x="4903" y="13423"/>
                  <a:pt x="4918" y="13423"/>
                </a:cubicBezTo>
                <a:cubicBezTo>
                  <a:pt x="4969" y="13423"/>
                  <a:pt x="5012" y="13407"/>
                  <a:pt x="5048" y="13371"/>
                </a:cubicBezTo>
                <a:cubicBezTo>
                  <a:pt x="5084" y="13335"/>
                  <a:pt x="5120" y="13276"/>
                  <a:pt x="5120" y="13216"/>
                </a:cubicBezTo>
                <a:cubicBezTo>
                  <a:pt x="5215" y="12109"/>
                  <a:pt x="5668" y="11168"/>
                  <a:pt x="6477" y="10430"/>
                </a:cubicBezTo>
                <a:cubicBezTo>
                  <a:pt x="6656" y="10275"/>
                  <a:pt x="6846" y="10121"/>
                  <a:pt x="7049" y="10002"/>
                </a:cubicBezTo>
                <a:cubicBezTo>
                  <a:pt x="7442" y="10002"/>
                  <a:pt x="9620" y="10109"/>
                  <a:pt x="12109" y="11240"/>
                </a:cubicBezTo>
                <a:cubicBezTo>
                  <a:pt x="12133" y="11252"/>
                  <a:pt x="12168" y="11252"/>
                  <a:pt x="12192" y="11252"/>
                </a:cubicBezTo>
                <a:cubicBezTo>
                  <a:pt x="12287" y="11252"/>
                  <a:pt x="12359" y="11204"/>
                  <a:pt x="12406" y="11121"/>
                </a:cubicBezTo>
                <a:cubicBezTo>
                  <a:pt x="12454" y="11014"/>
                  <a:pt x="12406" y="10883"/>
                  <a:pt x="12287" y="10823"/>
                </a:cubicBezTo>
                <a:cubicBezTo>
                  <a:pt x="10430" y="9990"/>
                  <a:pt x="8751" y="9692"/>
                  <a:pt x="7799" y="9597"/>
                </a:cubicBezTo>
                <a:cubicBezTo>
                  <a:pt x="8392" y="9355"/>
                  <a:pt x="9036" y="9231"/>
                  <a:pt x="9694" y="9231"/>
                </a:cubicBezTo>
                <a:close/>
                <a:moveTo>
                  <a:pt x="25289" y="19136"/>
                </a:moveTo>
                <a:cubicBezTo>
                  <a:pt x="28467" y="19136"/>
                  <a:pt x="30971" y="19834"/>
                  <a:pt x="32909" y="20777"/>
                </a:cubicBezTo>
                <a:cubicBezTo>
                  <a:pt x="32933" y="20801"/>
                  <a:pt x="32969" y="20812"/>
                  <a:pt x="33004" y="20824"/>
                </a:cubicBezTo>
                <a:cubicBezTo>
                  <a:pt x="33052" y="20848"/>
                  <a:pt x="33111" y="20884"/>
                  <a:pt x="33159" y="20908"/>
                </a:cubicBezTo>
                <a:cubicBezTo>
                  <a:pt x="33230" y="20943"/>
                  <a:pt x="33302" y="20979"/>
                  <a:pt x="33361" y="21015"/>
                </a:cubicBezTo>
                <a:cubicBezTo>
                  <a:pt x="33373" y="21015"/>
                  <a:pt x="33397" y="21027"/>
                  <a:pt x="33409" y="21039"/>
                </a:cubicBezTo>
                <a:cubicBezTo>
                  <a:pt x="34552" y="21658"/>
                  <a:pt x="35493" y="22360"/>
                  <a:pt x="36231" y="23039"/>
                </a:cubicBezTo>
                <a:cubicBezTo>
                  <a:pt x="36743" y="23503"/>
                  <a:pt x="37207" y="24003"/>
                  <a:pt x="37576" y="24480"/>
                </a:cubicBezTo>
                <a:cubicBezTo>
                  <a:pt x="38195" y="25277"/>
                  <a:pt x="38243" y="26337"/>
                  <a:pt x="37672" y="27075"/>
                </a:cubicBezTo>
                <a:cubicBezTo>
                  <a:pt x="37660" y="27099"/>
                  <a:pt x="37636" y="27123"/>
                  <a:pt x="37624" y="27147"/>
                </a:cubicBezTo>
                <a:cubicBezTo>
                  <a:pt x="37421" y="25111"/>
                  <a:pt x="35243" y="23372"/>
                  <a:pt x="35147" y="23289"/>
                </a:cubicBezTo>
                <a:cubicBezTo>
                  <a:pt x="35101" y="23258"/>
                  <a:pt x="35051" y="23243"/>
                  <a:pt x="35002" y="23243"/>
                </a:cubicBezTo>
                <a:cubicBezTo>
                  <a:pt x="34937" y="23243"/>
                  <a:pt x="34874" y="23270"/>
                  <a:pt x="34826" y="23325"/>
                </a:cubicBezTo>
                <a:cubicBezTo>
                  <a:pt x="34754" y="23420"/>
                  <a:pt x="34766" y="23563"/>
                  <a:pt x="34862" y="23646"/>
                </a:cubicBezTo>
                <a:cubicBezTo>
                  <a:pt x="34885" y="23658"/>
                  <a:pt x="37195" y="25503"/>
                  <a:pt x="37195" y="27444"/>
                </a:cubicBezTo>
                <a:cubicBezTo>
                  <a:pt x="37195" y="27468"/>
                  <a:pt x="37195" y="27492"/>
                  <a:pt x="37207" y="27516"/>
                </a:cubicBezTo>
                <a:cubicBezTo>
                  <a:pt x="36868" y="27730"/>
                  <a:pt x="36542" y="27757"/>
                  <a:pt x="36390" y="27757"/>
                </a:cubicBezTo>
                <a:cubicBezTo>
                  <a:pt x="36339" y="27757"/>
                  <a:pt x="36308" y="27754"/>
                  <a:pt x="36302" y="27754"/>
                </a:cubicBezTo>
                <a:cubicBezTo>
                  <a:pt x="36294" y="27753"/>
                  <a:pt x="36285" y="27752"/>
                  <a:pt x="36277" y="27752"/>
                </a:cubicBezTo>
                <a:cubicBezTo>
                  <a:pt x="36202" y="27752"/>
                  <a:pt x="36131" y="27797"/>
                  <a:pt x="36088" y="27861"/>
                </a:cubicBezTo>
                <a:cubicBezTo>
                  <a:pt x="36040" y="27932"/>
                  <a:pt x="36052" y="28039"/>
                  <a:pt x="36100" y="28111"/>
                </a:cubicBezTo>
                <a:cubicBezTo>
                  <a:pt x="36100" y="28111"/>
                  <a:pt x="36100" y="28123"/>
                  <a:pt x="36112" y="28135"/>
                </a:cubicBezTo>
                <a:cubicBezTo>
                  <a:pt x="36481" y="28801"/>
                  <a:pt x="36505" y="29599"/>
                  <a:pt x="36183" y="30314"/>
                </a:cubicBezTo>
                <a:cubicBezTo>
                  <a:pt x="35969" y="30778"/>
                  <a:pt x="35636" y="31147"/>
                  <a:pt x="35219" y="31397"/>
                </a:cubicBezTo>
                <a:cubicBezTo>
                  <a:pt x="35088" y="27849"/>
                  <a:pt x="32992" y="25658"/>
                  <a:pt x="32897" y="25563"/>
                </a:cubicBezTo>
                <a:cubicBezTo>
                  <a:pt x="32855" y="25521"/>
                  <a:pt x="32799" y="25500"/>
                  <a:pt x="32741" y="25500"/>
                </a:cubicBezTo>
                <a:cubicBezTo>
                  <a:pt x="32683" y="25500"/>
                  <a:pt x="32623" y="25521"/>
                  <a:pt x="32576" y="25563"/>
                </a:cubicBezTo>
                <a:cubicBezTo>
                  <a:pt x="32492" y="25646"/>
                  <a:pt x="32492" y="25789"/>
                  <a:pt x="32576" y="25873"/>
                </a:cubicBezTo>
                <a:cubicBezTo>
                  <a:pt x="32599" y="25896"/>
                  <a:pt x="34719" y="28123"/>
                  <a:pt x="34778" y="31611"/>
                </a:cubicBezTo>
                <a:cubicBezTo>
                  <a:pt x="34671" y="31647"/>
                  <a:pt x="34552" y="31683"/>
                  <a:pt x="34433" y="31719"/>
                </a:cubicBezTo>
                <a:cubicBezTo>
                  <a:pt x="33989" y="31810"/>
                  <a:pt x="33569" y="31848"/>
                  <a:pt x="33177" y="31848"/>
                </a:cubicBezTo>
                <a:cubicBezTo>
                  <a:pt x="31216" y="31848"/>
                  <a:pt x="29964" y="30895"/>
                  <a:pt x="29944" y="30885"/>
                </a:cubicBezTo>
                <a:cubicBezTo>
                  <a:pt x="29909" y="30849"/>
                  <a:pt x="29861" y="30837"/>
                  <a:pt x="29813" y="30837"/>
                </a:cubicBezTo>
                <a:cubicBezTo>
                  <a:pt x="29754" y="30837"/>
                  <a:pt x="29694" y="30861"/>
                  <a:pt x="29647" y="30897"/>
                </a:cubicBezTo>
                <a:cubicBezTo>
                  <a:pt x="29516" y="31028"/>
                  <a:pt x="29373" y="31147"/>
                  <a:pt x="29218" y="31254"/>
                </a:cubicBezTo>
                <a:cubicBezTo>
                  <a:pt x="29039" y="31373"/>
                  <a:pt x="28849" y="31468"/>
                  <a:pt x="28647" y="31540"/>
                </a:cubicBezTo>
                <a:cubicBezTo>
                  <a:pt x="29170" y="29266"/>
                  <a:pt x="27825" y="26325"/>
                  <a:pt x="27754" y="26194"/>
                </a:cubicBezTo>
                <a:cubicBezTo>
                  <a:pt x="27718" y="26115"/>
                  <a:pt x="27638" y="26068"/>
                  <a:pt x="27551" y="26068"/>
                </a:cubicBezTo>
                <a:cubicBezTo>
                  <a:pt x="27519" y="26068"/>
                  <a:pt x="27487" y="26074"/>
                  <a:pt x="27456" y="26087"/>
                </a:cubicBezTo>
                <a:cubicBezTo>
                  <a:pt x="27349" y="26135"/>
                  <a:pt x="27301" y="26265"/>
                  <a:pt x="27349" y="26385"/>
                </a:cubicBezTo>
                <a:cubicBezTo>
                  <a:pt x="27373" y="26408"/>
                  <a:pt x="28801" y="29552"/>
                  <a:pt x="28147" y="31683"/>
                </a:cubicBezTo>
                <a:cubicBezTo>
                  <a:pt x="27942" y="31724"/>
                  <a:pt x="27733" y="31745"/>
                  <a:pt x="27523" y="31745"/>
                </a:cubicBezTo>
                <a:cubicBezTo>
                  <a:pt x="26644" y="31745"/>
                  <a:pt x="25743" y="31386"/>
                  <a:pt x="25051" y="30695"/>
                </a:cubicBezTo>
                <a:cubicBezTo>
                  <a:pt x="21884" y="27539"/>
                  <a:pt x="21622" y="22658"/>
                  <a:pt x="21681" y="20408"/>
                </a:cubicBezTo>
                <a:lnTo>
                  <a:pt x="21681" y="20408"/>
                </a:lnTo>
                <a:cubicBezTo>
                  <a:pt x="22277" y="21443"/>
                  <a:pt x="23420" y="23729"/>
                  <a:pt x="23825" y="26611"/>
                </a:cubicBezTo>
                <a:cubicBezTo>
                  <a:pt x="23836" y="26718"/>
                  <a:pt x="23932" y="26801"/>
                  <a:pt x="24039" y="26801"/>
                </a:cubicBezTo>
                <a:lnTo>
                  <a:pt x="24075" y="26801"/>
                </a:lnTo>
                <a:cubicBezTo>
                  <a:pt x="24194" y="26777"/>
                  <a:pt x="24277" y="26670"/>
                  <a:pt x="24265" y="26551"/>
                </a:cubicBezTo>
                <a:cubicBezTo>
                  <a:pt x="23896" y="23920"/>
                  <a:pt x="22955" y="21813"/>
                  <a:pt x="22312" y="20622"/>
                </a:cubicBezTo>
                <a:lnTo>
                  <a:pt x="22312" y="20622"/>
                </a:lnTo>
                <a:cubicBezTo>
                  <a:pt x="23658" y="22051"/>
                  <a:pt x="26039" y="25099"/>
                  <a:pt x="26753" y="29409"/>
                </a:cubicBezTo>
                <a:cubicBezTo>
                  <a:pt x="26765" y="29516"/>
                  <a:pt x="26861" y="29599"/>
                  <a:pt x="26968" y="29599"/>
                </a:cubicBezTo>
                <a:lnTo>
                  <a:pt x="27004" y="29599"/>
                </a:lnTo>
                <a:cubicBezTo>
                  <a:pt x="27134" y="29575"/>
                  <a:pt x="27218" y="29456"/>
                  <a:pt x="27194" y="29337"/>
                </a:cubicBezTo>
                <a:cubicBezTo>
                  <a:pt x="26325" y="24110"/>
                  <a:pt x="23074" y="20681"/>
                  <a:pt x="21991" y="19669"/>
                </a:cubicBezTo>
                <a:cubicBezTo>
                  <a:pt x="22027" y="19658"/>
                  <a:pt x="22062" y="19634"/>
                  <a:pt x="22098" y="19622"/>
                </a:cubicBezTo>
                <a:cubicBezTo>
                  <a:pt x="22122" y="19681"/>
                  <a:pt x="22170" y="19717"/>
                  <a:pt x="22229" y="19741"/>
                </a:cubicBezTo>
                <a:cubicBezTo>
                  <a:pt x="22301" y="19765"/>
                  <a:pt x="30171" y="22396"/>
                  <a:pt x="32528" y="29802"/>
                </a:cubicBezTo>
                <a:cubicBezTo>
                  <a:pt x="32552" y="29897"/>
                  <a:pt x="32635" y="29956"/>
                  <a:pt x="32730" y="29956"/>
                </a:cubicBezTo>
                <a:cubicBezTo>
                  <a:pt x="32754" y="29956"/>
                  <a:pt x="32778" y="29956"/>
                  <a:pt x="32802" y="29944"/>
                </a:cubicBezTo>
                <a:cubicBezTo>
                  <a:pt x="32921" y="29909"/>
                  <a:pt x="32980" y="29790"/>
                  <a:pt x="32945" y="29671"/>
                </a:cubicBezTo>
                <a:cubicBezTo>
                  <a:pt x="30671" y="22503"/>
                  <a:pt x="23396" y="19681"/>
                  <a:pt x="22455" y="19348"/>
                </a:cubicBezTo>
                <a:cubicBezTo>
                  <a:pt x="22467" y="19336"/>
                  <a:pt x="22479" y="19324"/>
                  <a:pt x="22491" y="19300"/>
                </a:cubicBezTo>
                <a:cubicBezTo>
                  <a:pt x="23039" y="19241"/>
                  <a:pt x="23563" y="19193"/>
                  <a:pt x="24075" y="19169"/>
                </a:cubicBezTo>
                <a:cubicBezTo>
                  <a:pt x="24490" y="19147"/>
                  <a:pt x="24894" y="19136"/>
                  <a:pt x="25289" y="19136"/>
                </a:cubicBezTo>
                <a:close/>
                <a:moveTo>
                  <a:pt x="15776" y="18753"/>
                </a:moveTo>
                <a:cubicBezTo>
                  <a:pt x="15907" y="18753"/>
                  <a:pt x="16026" y="18765"/>
                  <a:pt x="16157" y="18765"/>
                </a:cubicBezTo>
                <a:cubicBezTo>
                  <a:pt x="16276" y="18765"/>
                  <a:pt x="16383" y="18765"/>
                  <a:pt x="16502" y="18776"/>
                </a:cubicBezTo>
                <a:cubicBezTo>
                  <a:pt x="16621" y="18776"/>
                  <a:pt x="16752" y="18788"/>
                  <a:pt x="16883" y="18788"/>
                </a:cubicBezTo>
                <a:cubicBezTo>
                  <a:pt x="17002" y="18800"/>
                  <a:pt x="17121" y="18800"/>
                  <a:pt x="17240" y="18812"/>
                </a:cubicBezTo>
                <a:cubicBezTo>
                  <a:pt x="17371" y="18824"/>
                  <a:pt x="17514" y="18836"/>
                  <a:pt x="17645" y="18848"/>
                </a:cubicBezTo>
                <a:cubicBezTo>
                  <a:pt x="17764" y="18860"/>
                  <a:pt x="17895" y="18860"/>
                  <a:pt x="18014" y="18884"/>
                </a:cubicBezTo>
                <a:cubicBezTo>
                  <a:pt x="18157" y="18896"/>
                  <a:pt x="18288" y="18907"/>
                  <a:pt x="18419" y="18919"/>
                </a:cubicBezTo>
                <a:cubicBezTo>
                  <a:pt x="18562" y="18943"/>
                  <a:pt x="18681" y="18955"/>
                  <a:pt x="18824" y="18967"/>
                </a:cubicBezTo>
                <a:cubicBezTo>
                  <a:pt x="18883" y="18979"/>
                  <a:pt x="18943" y="18991"/>
                  <a:pt x="19003" y="18991"/>
                </a:cubicBezTo>
                <a:cubicBezTo>
                  <a:pt x="18300" y="19062"/>
                  <a:pt x="17455" y="19181"/>
                  <a:pt x="16538" y="19419"/>
                </a:cubicBezTo>
                <a:cubicBezTo>
                  <a:pt x="14192" y="20039"/>
                  <a:pt x="10906" y="21527"/>
                  <a:pt x="8596" y="25170"/>
                </a:cubicBezTo>
                <a:cubicBezTo>
                  <a:pt x="8537" y="25277"/>
                  <a:pt x="8561" y="25420"/>
                  <a:pt x="8668" y="25480"/>
                </a:cubicBezTo>
                <a:cubicBezTo>
                  <a:pt x="8704" y="25503"/>
                  <a:pt x="8751" y="25515"/>
                  <a:pt x="8787" y="25515"/>
                </a:cubicBezTo>
                <a:cubicBezTo>
                  <a:pt x="8858" y="25515"/>
                  <a:pt x="8930" y="25480"/>
                  <a:pt x="8977" y="25408"/>
                </a:cubicBezTo>
                <a:cubicBezTo>
                  <a:pt x="12192" y="20336"/>
                  <a:pt x="17395" y="19503"/>
                  <a:pt x="19788" y="19396"/>
                </a:cubicBezTo>
                <a:lnTo>
                  <a:pt x="19788" y="19396"/>
                </a:lnTo>
                <a:cubicBezTo>
                  <a:pt x="19312" y="19777"/>
                  <a:pt x="18562" y="20431"/>
                  <a:pt x="17752" y="21432"/>
                </a:cubicBezTo>
                <a:cubicBezTo>
                  <a:pt x="16502" y="22967"/>
                  <a:pt x="14883" y="25658"/>
                  <a:pt x="14228" y="29694"/>
                </a:cubicBezTo>
                <a:cubicBezTo>
                  <a:pt x="14204" y="29814"/>
                  <a:pt x="14288" y="29933"/>
                  <a:pt x="14407" y="29956"/>
                </a:cubicBezTo>
                <a:lnTo>
                  <a:pt x="14442" y="29956"/>
                </a:lnTo>
                <a:cubicBezTo>
                  <a:pt x="14550" y="29956"/>
                  <a:pt x="14645" y="29873"/>
                  <a:pt x="14669" y="29766"/>
                </a:cubicBezTo>
                <a:cubicBezTo>
                  <a:pt x="15800" y="22813"/>
                  <a:pt x="19836" y="19884"/>
                  <a:pt x="20479" y="19455"/>
                </a:cubicBezTo>
                <a:lnTo>
                  <a:pt x="20479" y="19455"/>
                </a:lnTo>
                <a:cubicBezTo>
                  <a:pt x="20300" y="19848"/>
                  <a:pt x="18050" y="24932"/>
                  <a:pt x="20015" y="30564"/>
                </a:cubicBezTo>
                <a:cubicBezTo>
                  <a:pt x="20050" y="30659"/>
                  <a:pt x="20134" y="30718"/>
                  <a:pt x="20229" y="30718"/>
                </a:cubicBezTo>
                <a:cubicBezTo>
                  <a:pt x="20253" y="30718"/>
                  <a:pt x="20276" y="30706"/>
                  <a:pt x="20300" y="30706"/>
                </a:cubicBezTo>
                <a:cubicBezTo>
                  <a:pt x="20419" y="30659"/>
                  <a:pt x="20479" y="30528"/>
                  <a:pt x="20431" y="30421"/>
                </a:cubicBezTo>
                <a:cubicBezTo>
                  <a:pt x="18455" y="24765"/>
                  <a:pt x="20872" y="19669"/>
                  <a:pt x="20896" y="19622"/>
                </a:cubicBezTo>
                <a:cubicBezTo>
                  <a:pt x="20931" y="19550"/>
                  <a:pt x="20931" y="19467"/>
                  <a:pt x="20884" y="19396"/>
                </a:cubicBezTo>
                <a:lnTo>
                  <a:pt x="20884" y="19396"/>
                </a:lnTo>
                <a:cubicBezTo>
                  <a:pt x="20919" y="19407"/>
                  <a:pt x="20955" y="19407"/>
                  <a:pt x="20979" y="19407"/>
                </a:cubicBezTo>
                <a:cubicBezTo>
                  <a:pt x="21074" y="19515"/>
                  <a:pt x="21169" y="19598"/>
                  <a:pt x="21277" y="19658"/>
                </a:cubicBezTo>
                <a:cubicBezTo>
                  <a:pt x="21181" y="20598"/>
                  <a:pt x="21038" y="22801"/>
                  <a:pt x="21324" y="25265"/>
                </a:cubicBezTo>
                <a:cubicBezTo>
                  <a:pt x="21467" y="26492"/>
                  <a:pt x="21789" y="27801"/>
                  <a:pt x="22301" y="29278"/>
                </a:cubicBezTo>
                <a:cubicBezTo>
                  <a:pt x="22467" y="29802"/>
                  <a:pt x="22682" y="30587"/>
                  <a:pt x="22622" y="31397"/>
                </a:cubicBezTo>
                <a:cubicBezTo>
                  <a:pt x="22574" y="32147"/>
                  <a:pt x="22181" y="32826"/>
                  <a:pt x="21539" y="33254"/>
                </a:cubicBezTo>
                <a:cubicBezTo>
                  <a:pt x="21289" y="33433"/>
                  <a:pt x="21015" y="33552"/>
                  <a:pt x="20741" y="33624"/>
                </a:cubicBezTo>
                <a:cubicBezTo>
                  <a:pt x="20884" y="32778"/>
                  <a:pt x="20669" y="32195"/>
                  <a:pt x="20657" y="32159"/>
                </a:cubicBezTo>
                <a:cubicBezTo>
                  <a:pt x="20619" y="32073"/>
                  <a:pt x="20535" y="32018"/>
                  <a:pt x="20442" y="32018"/>
                </a:cubicBezTo>
                <a:cubicBezTo>
                  <a:pt x="20419" y="32018"/>
                  <a:pt x="20395" y="32021"/>
                  <a:pt x="20372" y="32028"/>
                </a:cubicBezTo>
                <a:cubicBezTo>
                  <a:pt x="20253" y="32076"/>
                  <a:pt x="20193" y="32207"/>
                  <a:pt x="20241" y="32314"/>
                </a:cubicBezTo>
                <a:cubicBezTo>
                  <a:pt x="20241" y="32326"/>
                  <a:pt x="20443" y="32885"/>
                  <a:pt x="20265" y="33695"/>
                </a:cubicBezTo>
                <a:cubicBezTo>
                  <a:pt x="20209" y="33700"/>
                  <a:pt x="20152" y="33702"/>
                  <a:pt x="20096" y="33702"/>
                </a:cubicBezTo>
                <a:cubicBezTo>
                  <a:pt x="19875" y="33702"/>
                  <a:pt x="19649" y="33666"/>
                  <a:pt x="19431" y="33600"/>
                </a:cubicBezTo>
                <a:cubicBezTo>
                  <a:pt x="19205" y="33528"/>
                  <a:pt x="19014" y="33421"/>
                  <a:pt x="18895" y="33302"/>
                </a:cubicBezTo>
                <a:cubicBezTo>
                  <a:pt x="18872" y="33266"/>
                  <a:pt x="18836" y="33254"/>
                  <a:pt x="18800" y="33243"/>
                </a:cubicBezTo>
                <a:cubicBezTo>
                  <a:pt x="19050" y="30814"/>
                  <a:pt x="18205" y="27670"/>
                  <a:pt x="18157" y="27528"/>
                </a:cubicBezTo>
                <a:cubicBezTo>
                  <a:pt x="18138" y="27429"/>
                  <a:pt x="18045" y="27364"/>
                  <a:pt x="17946" y="27364"/>
                </a:cubicBezTo>
                <a:cubicBezTo>
                  <a:pt x="17925" y="27364"/>
                  <a:pt x="17904" y="27366"/>
                  <a:pt x="17883" y="27373"/>
                </a:cubicBezTo>
                <a:cubicBezTo>
                  <a:pt x="17764" y="27408"/>
                  <a:pt x="17693" y="27528"/>
                  <a:pt x="17729" y="27647"/>
                </a:cubicBezTo>
                <a:cubicBezTo>
                  <a:pt x="17740" y="27682"/>
                  <a:pt x="18705" y="31242"/>
                  <a:pt x="18288" y="33624"/>
                </a:cubicBezTo>
                <a:cubicBezTo>
                  <a:pt x="18288" y="33683"/>
                  <a:pt x="18300" y="33743"/>
                  <a:pt x="18336" y="33790"/>
                </a:cubicBezTo>
                <a:cubicBezTo>
                  <a:pt x="18157" y="34135"/>
                  <a:pt x="17860" y="34636"/>
                  <a:pt x="17443" y="35148"/>
                </a:cubicBezTo>
                <a:cubicBezTo>
                  <a:pt x="17145" y="35517"/>
                  <a:pt x="16788" y="35814"/>
                  <a:pt x="16395" y="36029"/>
                </a:cubicBezTo>
                <a:cubicBezTo>
                  <a:pt x="16324" y="35017"/>
                  <a:pt x="16419" y="33695"/>
                  <a:pt x="16419" y="33671"/>
                </a:cubicBezTo>
                <a:cubicBezTo>
                  <a:pt x="16431" y="33552"/>
                  <a:pt x="16336" y="33445"/>
                  <a:pt x="16216" y="33433"/>
                </a:cubicBezTo>
                <a:cubicBezTo>
                  <a:pt x="16209" y="33432"/>
                  <a:pt x="16202" y="33432"/>
                  <a:pt x="16195" y="33432"/>
                </a:cubicBezTo>
                <a:cubicBezTo>
                  <a:pt x="16075" y="33432"/>
                  <a:pt x="15990" y="33524"/>
                  <a:pt x="15978" y="33647"/>
                </a:cubicBezTo>
                <a:cubicBezTo>
                  <a:pt x="15966" y="33707"/>
                  <a:pt x="15871" y="35159"/>
                  <a:pt x="15955" y="36219"/>
                </a:cubicBezTo>
                <a:cubicBezTo>
                  <a:pt x="15597" y="36345"/>
                  <a:pt x="15220" y="36411"/>
                  <a:pt x="14834" y="36411"/>
                </a:cubicBezTo>
                <a:cubicBezTo>
                  <a:pt x="14384" y="36411"/>
                  <a:pt x="13921" y="36322"/>
                  <a:pt x="13466" y="36136"/>
                </a:cubicBezTo>
                <a:cubicBezTo>
                  <a:pt x="13109" y="35993"/>
                  <a:pt x="12787" y="35802"/>
                  <a:pt x="12502" y="35564"/>
                </a:cubicBezTo>
                <a:cubicBezTo>
                  <a:pt x="12526" y="33397"/>
                  <a:pt x="13157" y="30992"/>
                  <a:pt x="13157" y="30968"/>
                </a:cubicBezTo>
                <a:cubicBezTo>
                  <a:pt x="13192" y="30849"/>
                  <a:pt x="13121" y="30718"/>
                  <a:pt x="13002" y="30695"/>
                </a:cubicBezTo>
                <a:cubicBezTo>
                  <a:pt x="12981" y="30688"/>
                  <a:pt x="12960" y="30685"/>
                  <a:pt x="12940" y="30685"/>
                </a:cubicBezTo>
                <a:cubicBezTo>
                  <a:pt x="12844" y="30685"/>
                  <a:pt x="12757" y="30751"/>
                  <a:pt x="12728" y="30849"/>
                </a:cubicBezTo>
                <a:cubicBezTo>
                  <a:pt x="12704" y="30945"/>
                  <a:pt x="12156" y="33040"/>
                  <a:pt x="12073" y="35136"/>
                </a:cubicBezTo>
                <a:cubicBezTo>
                  <a:pt x="11490" y="34457"/>
                  <a:pt x="11192" y="33564"/>
                  <a:pt x="11287" y="32623"/>
                </a:cubicBezTo>
                <a:cubicBezTo>
                  <a:pt x="11335" y="32028"/>
                  <a:pt x="11466" y="31373"/>
                  <a:pt x="11656" y="30683"/>
                </a:cubicBezTo>
                <a:cubicBezTo>
                  <a:pt x="12621" y="27837"/>
                  <a:pt x="14633" y="24039"/>
                  <a:pt x="14645" y="23991"/>
                </a:cubicBezTo>
                <a:cubicBezTo>
                  <a:pt x="14704" y="23884"/>
                  <a:pt x="14669" y="23753"/>
                  <a:pt x="14561" y="23694"/>
                </a:cubicBezTo>
                <a:cubicBezTo>
                  <a:pt x="14526" y="23676"/>
                  <a:pt x="14490" y="23668"/>
                  <a:pt x="14454" y="23668"/>
                </a:cubicBezTo>
                <a:cubicBezTo>
                  <a:pt x="14371" y="23668"/>
                  <a:pt x="14294" y="23714"/>
                  <a:pt x="14252" y="23789"/>
                </a:cubicBezTo>
                <a:cubicBezTo>
                  <a:pt x="14240" y="23825"/>
                  <a:pt x="12264" y="27575"/>
                  <a:pt x="11263" y="30445"/>
                </a:cubicBezTo>
                <a:cubicBezTo>
                  <a:pt x="11061" y="30516"/>
                  <a:pt x="10573" y="30671"/>
                  <a:pt x="9942" y="30790"/>
                </a:cubicBezTo>
                <a:cubicBezTo>
                  <a:pt x="10263" y="29671"/>
                  <a:pt x="10775" y="28813"/>
                  <a:pt x="10787" y="28801"/>
                </a:cubicBezTo>
                <a:cubicBezTo>
                  <a:pt x="10847" y="28694"/>
                  <a:pt x="10823" y="28563"/>
                  <a:pt x="10716" y="28492"/>
                </a:cubicBezTo>
                <a:cubicBezTo>
                  <a:pt x="10681" y="28473"/>
                  <a:pt x="10642" y="28463"/>
                  <a:pt x="10604" y="28463"/>
                </a:cubicBezTo>
                <a:cubicBezTo>
                  <a:pt x="10524" y="28463"/>
                  <a:pt x="10446" y="28503"/>
                  <a:pt x="10406" y="28575"/>
                </a:cubicBezTo>
                <a:cubicBezTo>
                  <a:pt x="10382" y="28611"/>
                  <a:pt x="9787" y="29587"/>
                  <a:pt x="9454" y="30873"/>
                </a:cubicBezTo>
                <a:cubicBezTo>
                  <a:pt x="9043" y="30936"/>
                  <a:pt x="8592" y="30978"/>
                  <a:pt x="8128" y="30978"/>
                </a:cubicBezTo>
                <a:cubicBezTo>
                  <a:pt x="7005" y="30978"/>
                  <a:pt x="5806" y="30730"/>
                  <a:pt x="4929" y="29921"/>
                </a:cubicBezTo>
                <a:cubicBezTo>
                  <a:pt x="5572" y="26694"/>
                  <a:pt x="8156" y="23301"/>
                  <a:pt x="8180" y="23265"/>
                </a:cubicBezTo>
                <a:cubicBezTo>
                  <a:pt x="8251" y="23170"/>
                  <a:pt x="8239" y="23027"/>
                  <a:pt x="8144" y="22956"/>
                </a:cubicBezTo>
                <a:cubicBezTo>
                  <a:pt x="8099" y="22921"/>
                  <a:pt x="8050" y="22905"/>
                  <a:pt x="8002" y="22905"/>
                </a:cubicBezTo>
                <a:cubicBezTo>
                  <a:pt x="7936" y="22905"/>
                  <a:pt x="7871" y="22936"/>
                  <a:pt x="7823" y="22991"/>
                </a:cubicBezTo>
                <a:cubicBezTo>
                  <a:pt x="7715" y="23134"/>
                  <a:pt x="5322" y="26289"/>
                  <a:pt x="4560" y="29516"/>
                </a:cubicBezTo>
                <a:cubicBezTo>
                  <a:pt x="4394" y="29290"/>
                  <a:pt x="4239" y="29052"/>
                  <a:pt x="4108" y="28766"/>
                </a:cubicBezTo>
                <a:cubicBezTo>
                  <a:pt x="3608" y="27694"/>
                  <a:pt x="3608" y="26385"/>
                  <a:pt x="4120" y="25170"/>
                </a:cubicBezTo>
                <a:cubicBezTo>
                  <a:pt x="4417" y="24480"/>
                  <a:pt x="4775" y="23825"/>
                  <a:pt x="5215" y="23229"/>
                </a:cubicBezTo>
                <a:cubicBezTo>
                  <a:pt x="5275" y="23134"/>
                  <a:pt x="5346" y="23051"/>
                  <a:pt x="5417" y="22956"/>
                </a:cubicBezTo>
                <a:cubicBezTo>
                  <a:pt x="5429" y="22944"/>
                  <a:pt x="5441" y="22920"/>
                  <a:pt x="5465" y="22896"/>
                </a:cubicBezTo>
                <a:cubicBezTo>
                  <a:pt x="5513" y="22825"/>
                  <a:pt x="5572" y="22765"/>
                  <a:pt x="5632" y="22694"/>
                </a:cubicBezTo>
                <a:cubicBezTo>
                  <a:pt x="5644" y="22670"/>
                  <a:pt x="5668" y="22646"/>
                  <a:pt x="5691" y="22610"/>
                </a:cubicBezTo>
                <a:cubicBezTo>
                  <a:pt x="5751" y="22551"/>
                  <a:pt x="5798" y="22491"/>
                  <a:pt x="5858" y="22432"/>
                </a:cubicBezTo>
                <a:cubicBezTo>
                  <a:pt x="5882" y="22396"/>
                  <a:pt x="5918" y="22372"/>
                  <a:pt x="5941" y="22336"/>
                </a:cubicBezTo>
                <a:cubicBezTo>
                  <a:pt x="6001" y="22277"/>
                  <a:pt x="6049" y="22217"/>
                  <a:pt x="6108" y="22170"/>
                </a:cubicBezTo>
                <a:cubicBezTo>
                  <a:pt x="6132" y="22134"/>
                  <a:pt x="6168" y="22098"/>
                  <a:pt x="6203" y="22063"/>
                </a:cubicBezTo>
                <a:cubicBezTo>
                  <a:pt x="6263" y="22015"/>
                  <a:pt x="6310" y="21955"/>
                  <a:pt x="6370" y="21908"/>
                </a:cubicBezTo>
                <a:cubicBezTo>
                  <a:pt x="6406" y="21872"/>
                  <a:pt x="6441" y="21836"/>
                  <a:pt x="6477" y="21801"/>
                </a:cubicBezTo>
                <a:cubicBezTo>
                  <a:pt x="6537" y="21753"/>
                  <a:pt x="6584" y="21705"/>
                  <a:pt x="6644" y="21646"/>
                </a:cubicBezTo>
                <a:cubicBezTo>
                  <a:pt x="6680" y="21610"/>
                  <a:pt x="6727" y="21574"/>
                  <a:pt x="6775" y="21539"/>
                </a:cubicBezTo>
                <a:cubicBezTo>
                  <a:pt x="6822" y="21491"/>
                  <a:pt x="6882" y="21443"/>
                  <a:pt x="6941" y="21396"/>
                </a:cubicBezTo>
                <a:cubicBezTo>
                  <a:pt x="6989" y="21360"/>
                  <a:pt x="7037" y="21324"/>
                  <a:pt x="7072" y="21289"/>
                </a:cubicBezTo>
                <a:cubicBezTo>
                  <a:pt x="7132" y="21241"/>
                  <a:pt x="7192" y="21193"/>
                  <a:pt x="7251" y="21158"/>
                </a:cubicBezTo>
                <a:cubicBezTo>
                  <a:pt x="7299" y="21110"/>
                  <a:pt x="7358" y="21074"/>
                  <a:pt x="7406" y="21039"/>
                </a:cubicBezTo>
                <a:cubicBezTo>
                  <a:pt x="7465" y="21003"/>
                  <a:pt x="7525" y="20955"/>
                  <a:pt x="7584" y="20908"/>
                </a:cubicBezTo>
                <a:cubicBezTo>
                  <a:pt x="7644" y="20872"/>
                  <a:pt x="7692" y="20836"/>
                  <a:pt x="7751" y="20801"/>
                </a:cubicBezTo>
                <a:cubicBezTo>
                  <a:pt x="7811" y="20765"/>
                  <a:pt x="7870" y="20717"/>
                  <a:pt x="7930" y="20681"/>
                </a:cubicBezTo>
                <a:cubicBezTo>
                  <a:pt x="7989" y="20646"/>
                  <a:pt x="8049" y="20610"/>
                  <a:pt x="8108" y="20574"/>
                </a:cubicBezTo>
                <a:cubicBezTo>
                  <a:pt x="8180" y="20539"/>
                  <a:pt x="8239" y="20491"/>
                  <a:pt x="8299" y="20455"/>
                </a:cubicBezTo>
                <a:cubicBezTo>
                  <a:pt x="8370" y="20420"/>
                  <a:pt x="8430" y="20384"/>
                  <a:pt x="8501" y="20348"/>
                </a:cubicBezTo>
                <a:cubicBezTo>
                  <a:pt x="8561" y="20312"/>
                  <a:pt x="8632" y="20277"/>
                  <a:pt x="8692" y="20241"/>
                </a:cubicBezTo>
                <a:cubicBezTo>
                  <a:pt x="8763" y="20205"/>
                  <a:pt x="8835" y="20181"/>
                  <a:pt x="8894" y="20146"/>
                </a:cubicBezTo>
                <a:cubicBezTo>
                  <a:pt x="8966" y="20110"/>
                  <a:pt x="9037" y="20074"/>
                  <a:pt x="9108" y="20039"/>
                </a:cubicBezTo>
                <a:cubicBezTo>
                  <a:pt x="9180" y="20015"/>
                  <a:pt x="9251" y="19979"/>
                  <a:pt x="9323" y="19943"/>
                </a:cubicBezTo>
                <a:cubicBezTo>
                  <a:pt x="9394" y="19908"/>
                  <a:pt x="9466" y="19884"/>
                  <a:pt x="9537" y="19848"/>
                </a:cubicBezTo>
                <a:cubicBezTo>
                  <a:pt x="9608" y="19812"/>
                  <a:pt x="9692" y="19788"/>
                  <a:pt x="9763" y="19753"/>
                </a:cubicBezTo>
                <a:cubicBezTo>
                  <a:pt x="9835" y="19729"/>
                  <a:pt x="9906" y="19693"/>
                  <a:pt x="9989" y="19669"/>
                </a:cubicBezTo>
                <a:cubicBezTo>
                  <a:pt x="10061" y="19646"/>
                  <a:pt x="10144" y="19610"/>
                  <a:pt x="10228" y="19586"/>
                </a:cubicBezTo>
                <a:cubicBezTo>
                  <a:pt x="10311" y="19550"/>
                  <a:pt x="10382" y="19527"/>
                  <a:pt x="10454" y="19503"/>
                </a:cubicBezTo>
                <a:cubicBezTo>
                  <a:pt x="10549" y="19479"/>
                  <a:pt x="10632" y="19455"/>
                  <a:pt x="10716" y="19419"/>
                </a:cubicBezTo>
                <a:cubicBezTo>
                  <a:pt x="10799" y="19396"/>
                  <a:pt x="10871" y="19372"/>
                  <a:pt x="10954" y="19348"/>
                </a:cubicBezTo>
                <a:cubicBezTo>
                  <a:pt x="11037" y="19324"/>
                  <a:pt x="11132" y="19300"/>
                  <a:pt x="11228" y="19277"/>
                </a:cubicBezTo>
                <a:cubicBezTo>
                  <a:pt x="11311" y="19253"/>
                  <a:pt x="11394" y="19241"/>
                  <a:pt x="11466" y="19217"/>
                </a:cubicBezTo>
                <a:cubicBezTo>
                  <a:pt x="11561" y="19193"/>
                  <a:pt x="11668" y="19169"/>
                  <a:pt x="11764" y="19146"/>
                </a:cubicBezTo>
                <a:cubicBezTo>
                  <a:pt x="11847" y="19134"/>
                  <a:pt x="11930" y="19110"/>
                  <a:pt x="12014" y="19098"/>
                </a:cubicBezTo>
                <a:cubicBezTo>
                  <a:pt x="12109" y="19074"/>
                  <a:pt x="12216" y="19050"/>
                  <a:pt x="12311" y="19038"/>
                </a:cubicBezTo>
                <a:cubicBezTo>
                  <a:pt x="12406" y="19026"/>
                  <a:pt x="12490" y="19003"/>
                  <a:pt x="12573" y="18991"/>
                </a:cubicBezTo>
                <a:cubicBezTo>
                  <a:pt x="12680" y="18967"/>
                  <a:pt x="12787" y="18955"/>
                  <a:pt x="12895" y="18943"/>
                </a:cubicBezTo>
                <a:cubicBezTo>
                  <a:pt x="12990" y="18931"/>
                  <a:pt x="13073" y="18919"/>
                  <a:pt x="13168" y="18907"/>
                </a:cubicBezTo>
                <a:cubicBezTo>
                  <a:pt x="13276" y="18896"/>
                  <a:pt x="13383" y="18884"/>
                  <a:pt x="13502" y="18872"/>
                </a:cubicBezTo>
                <a:cubicBezTo>
                  <a:pt x="13585" y="18860"/>
                  <a:pt x="13680" y="18848"/>
                  <a:pt x="13776" y="18836"/>
                </a:cubicBezTo>
                <a:cubicBezTo>
                  <a:pt x="13895" y="18824"/>
                  <a:pt x="14014" y="18824"/>
                  <a:pt x="14121" y="18812"/>
                </a:cubicBezTo>
                <a:cubicBezTo>
                  <a:pt x="14228" y="18800"/>
                  <a:pt x="14323" y="18800"/>
                  <a:pt x="14419" y="18788"/>
                </a:cubicBezTo>
                <a:cubicBezTo>
                  <a:pt x="14538" y="18776"/>
                  <a:pt x="14657" y="18776"/>
                  <a:pt x="14776" y="18776"/>
                </a:cubicBezTo>
                <a:cubicBezTo>
                  <a:pt x="14883" y="18765"/>
                  <a:pt x="14978" y="18765"/>
                  <a:pt x="15085" y="18765"/>
                </a:cubicBezTo>
                <a:cubicBezTo>
                  <a:pt x="15204" y="18765"/>
                  <a:pt x="15335" y="18765"/>
                  <a:pt x="15454" y="18753"/>
                </a:cubicBezTo>
                <a:close/>
                <a:moveTo>
                  <a:pt x="35040" y="0"/>
                </a:moveTo>
                <a:cubicBezTo>
                  <a:pt x="34493" y="0"/>
                  <a:pt x="34004" y="286"/>
                  <a:pt x="33742" y="739"/>
                </a:cubicBezTo>
                <a:cubicBezTo>
                  <a:pt x="33457" y="393"/>
                  <a:pt x="33028" y="191"/>
                  <a:pt x="32576" y="191"/>
                </a:cubicBezTo>
                <a:cubicBezTo>
                  <a:pt x="31826" y="191"/>
                  <a:pt x="31206" y="739"/>
                  <a:pt x="31075" y="1441"/>
                </a:cubicBezTo>
                <a:cubicBezTo>
                  <a:pt x="30873" y="1358"/>
                  <a:pt x="30659" y="1298"/>
                  <a:pt x="30444" y="1298"/>
                </a:cubicBezTo>
                <a:cubicBezTo>
                  <a:pt x="29599" y="1298"/>
                  <a:pt x="28920" y="1989"/>
                  <a:pt x="28920" y="2822"/>
                </a:cubicBezTo>
                <a:cubicBezTo>
                  <a:pt x="28920" y="2965"/>
                  <a:pt x="28932" y="3108"/>
                  <a:pt x="28980" y="3239"/>
                </a:cubicBezTo>
                <a:cubicBezTo>
                  <a:pt x="28218" y="3322"/>
                  <a:pt x="27623" y="3965"/>
                  <a:pt x="27623" y="4751"/>
                </a:cubicBezTo>
                <a:cubicBezTo>
                  <a:pt x="27265" y="4358"/>
                  <a:pt x="26825" y="4037"/>
                  <a:pt x="26313" y="3822"/>
                </a:cubicBezTo>
                <a:cubicBezTo>
                  <a:pt x="26265" y="3810"/>
                  <a:pt x="26218" y="3787"/>
                  <a:pt x="26158" y="3763"/>
                </a:cubicBezTo>
                <a:cubicBezTo>
                  <a:pt x="26170" y="3394"/>
                  <a:pt x="26099" y="2548"/>
                  <a:pt x="25468" y="1810"/>
                </a:cubicBezTo>
                <a:cubicBezTo>
                  <a:pt x="24837" y="1048"/>
                  <a:pt x="23813" y="631"/>
                  <a:pt x="22443" y="560"/>
                </a:cubicBezTo>
                <a:cubicBezTo>
                  <a:pt x="22361" y="555"/>
                  <a:pt x="22279" y="553"/>
                  <a:pt x="22198" y="553"/>
                </a:cubicBezTo>
                <a:cubicBezTo>
                  <a:pt x="21278" y="553"/>
                  <a:pt x="20422" y="860"/>
                  <a:pt x="19776" y="1429"/>
                </a:cubicBezTo>
                <a:cubicBezTo>
                  <a:pt x="19181" y="1953"/>
                  <a:pt x="18800" y="2620"/>
                  <a:pt x="18657" y="3417"/>
                </a:cubicBezTo>
                <a:cubicBezTo>
                  <a:pt x="18450" y="3384"/>
                  <a:pt x="18120" y="3342"/>
                  <a:pt x="17718" y="3342"/>
                </a:cubicBezTo>
                <a:cubicBezTo>
                  <a:pt x="17264" y="3342"/>
                  <a:pt x="16719" y="3395"/>
                  <a:pt x="16157" y="3572"/>
                </a:cubicBezTo>
                <a:cubicBezTo>
                  <a:pt x="16133" y="3572"/>
                  <a:pt x="16109" y="3572"/>
                  <a:pt x="16085" y="3584"/>
                </a:cubicBezTo>
                <a:cubicBezTo>
                  <a:pt x="15252" y="3870"/>
                  <a:pt x="14383" y="4418"/>
                  <a:pt x="13716" y="5477"/>
                </a:cubicBezTo>
                <a:cubicBezTo>
                  <a:pt x="13716" y="5489"/>
                  <a:pt x="13704" y="5489"/>
                  <a:pt x="13704" y="5501"/>
                </a:cubicBezTo>
                <a:cubicBezTo>
                  <a:pt x="13704" y="5501"/>
                  <a:pt x="13609" y="5692"/>
                  <a:pt x="13502" y="5989"/>
                </a:cubicBezTo>
                <a:cubicBezTo>
                  <a:pt x="13049" y="7239"/>
                  <a:pt x="13085" y="8609"/>
                  <a:pt x="13585" y="9835"/>
                </a:cubicBezTo>
                <a:cubicBezTo>
                  <a:pt x="12704" y="9406"/>
                  <a:pt x="11775" y="9085"/>
                  <a:pt x="10835" y="8894"/>
                </a:cubicBezTo>
                <a:cubicBezTo>
                  <a:pt x="10458" y="8818"/>
                  <a:pt x="10080" y="8780"/>
                  <a:pt x="9707" y="8780"/>
                </a:cubicBezTo>
                <a:cubicBezTo>
                  <a:pt x="8686" y="8780"/>
                  <a:pt x="7698" y="9059"/>
                  <a:pt x="6870" y="9573"/>
                </a:cubicBezTo>
                <a:cubicBezTo>
                  <a:pt x="6858" y="9585"/>
                  <a:pt x="6846" y="9585"/>
                  <a:pt x="6846" y="9597"/>
                </a:cubicBezTo>
                <a:cubicBezTo>
                  <a:pt x="6608" y="9740"/>
                  <a:pt x="6382" y="9906"/>
                  <a:pt x="6179" y="10097"/>
                </a:cubicBezTo>
                <a:cubicBezTo>
                  <a:pt x="5334" y="10859"/>
                  <a:pt x="4846" y="11823"/>
                  <a:pt x="4703" y="12966"/>
                </a:cubicBezTo>
                <a:cubicBezTo>
                  <a:pt x="4641" y="12963"/>
                  <a:pt x="4568" y="12962"/>
                  <a:pt x="4485" y="12962"/>
                </a:cubicBezTo>
                <a:cubicBezTo>
                  <a:pt x="3486" y="12962"/>
                  <a:pt x="1103" y="13237"/>
                  <a:pt x="334" y="15633"/>
                </a:cubicBezTo>
                <a:cubicBezTo>
                  <a:pt x="0" y="16681"/>
                  <a:pt x="95" y="17753"/>
                  <a:pt x="595" y="18574"/>
                </a:cubicBezTo>
                <a:cubicBezTo>
                  <a:pt x="893" y="19050"/>
                  <a:pt x="1393" y="19586"/>
                  <a:pt x="2239" y="19872"/>
                </a:cubicBezTo>
                <a:cubicBezTo>
                  <a:pt x="2239" y="19884"/>
                  <a:pt x="2250" y="19884"/>
                  <a:pt x="2262" y="19884"/>
                </a:cubicBezTo>
                <a:cubicBezTo>
                  <a:pt x="2572" y="19991"/>
                  <a:pt x="2929" y="20074"/>
                  <a:pt x="3346" y="20098"/>
                </a:cubicBezTo>
                <a:cubicBezTo>
                  <a:pt x="3203" y="20527"/>
                  <a:pt x="3048" y="21324"/>
                  <a:pt x="3512" y="22158"/>
                </a:cubicBezTo>
                <a:cubicBezTo>
                  <a:pt x="3774" y="22634"/>
                  <a:pt x="4191" y="22991"/>
                  <a:pt x="4679" y="23206"/>
                </a:cubicBezTo>
                <a:cubicBezTo>
                  <a:pt x="4298" y="23765"/>
                  <a:pt x="3977" y="24360"/>
                  <a:pt x="3715" y="24992"/>
                </a:cubicBezTo>
                <a:cubicBezTo>
                  <a:pt x="3155" y="26313"/>
                  <a:pt x="3143" y="27766"/>
                  <a:pt x="3703" y="28956"/>
                </a:cubicBezTo>
                <a:cubicBezTo>
                  <a:pt x="3917" y="29421"/>
                  <a:pt x="4191" y="29814"/>
                  <a:pt x="4501" y="30123"/>
                </a:cubicBezTo>
                <a:cubicBezTo>
                  <a:pt x="4525" y="30147"/>
                  <a:pt x="4536" y="30159"/>
                  <a:pt x="4548" y="30171"/>
                </a:cubicBezTo>
                <a:cubicBezTo>
                  <a:pt x="5524" y="31130"/>
                  <a:pt x="6863" y="31417"/>
                  <a:pt x="8105" y="31417"/>
                </a:cubicBezTo>
                <a:cubicBezTo>
                  <a:pt x="8635" y="31417"/>
                  <a:pt x="9149" y="31365"/>
                  <a:pt x="9608" y="31290"/>
                </a:cubicBezTo>
                <a:cubicBezTo>
                  <a:pt x="9620" y="31290"/>
                  <a:pt x="9620" y="31302"/>
                  <a:pt x="9632" y="31302"/>
                </a:cubicBezTo>
                <a:cubicBezTo>
                  <a:pt x="9656" y="31302"/>
                  <a:pt x="9692" y="31290"/>
                  <a:pt x="9716" y="31278"/>
                </a:cubicBezTo>
                <a:cubicBezTo>
                  <a:pt x="10299" y="31183"/>
                  <a:pt x="10799" y="31052"/>
                  <a:pt x="11121" y="30957"/>
                </a:cubicBezTo>
                <a:lnTo>
                  <a:pt x="11121" y="30957"/>
                </a:lnTo>
                <a:cubicBezTo>
                  <a:pt x="10978" y="31528"/>
                  <a:pt x="10882" y="32064"/>
                  <a:pt x="10835" y="32576"/>
                </a:cubicBezTo>
                <a:cubicBezTo>
                  <a:pt x="10680" y="34314"/>
                  <a:pt x="11644" y="35874"/>
                  <a:pt x="13299" y="36552"/>
                </a:cubicBezTo>
                <a:cubicBezTo>
                  <a:pt x="13799" y="36755"/>
                  <a:pt x="14323" y="36850"/>
                  <a:pt x="14835" y="36850"/>
                </a:cubicBezTo>
                <a:cubicBezTo>
                  <a:pt x="15323" y="36850"/>
                  <a:pt x="15812" y="36755"/>
                  <a:pt x="16264" y="36576"/>
                </a:cubicBezTo>
                <a:cubicBezTo>
                  <a:pt x="16276" y="36564"/>
                  <a:pt x="16300" y="36564"/>
                  <a:pt x="16312" y="36552"/>
                </a:cubicBezTo>
                <a:cubicBezTo>
                  <a:pt x="16871" y="36314"/>
                  <a:pt x="17383" y="35933"/>
                  <a:pt x="17788" y="35421"/>
                </a:cubicBezTo>
                <a:cubicBezTo>
                  <a:pt x="18312" y="34778"/>
                  <a:pt x="18657" y="34147"/>
                  <a:pt x="18824" y="33802"/>
                </a:cubicBezTo>
                <a:cubicBezTo>
                  <a:pt x="18967" y="33897"/>
                  <a:pt x="19122" y="33969"/>
                  <a:pt x="19300" y="34016"/>
                </a:cubicBezTo>
                <a:cubicBezTo>
                  <a:pt x="19578" y="34102"/>
                  <a:pt x="19862" y="34145"/>
                  <a:pt x="20144" y="34145"/>
                </a:cubicBezTo>
                <a:cubicBezTo>
                  <a:pt x="20723" y="34145"/>
                  <a:pt x="21297" y="33967"/>
                  <a:pt x="21800" y="33624"/>
                </a:cubicBezTo>
                <a:cubicBezTo>
                  <a:pt x="22539" y="33112"/>
                  <a:pt x="23003" y="32302"/>
                  <a:pt x="23063" y="31421"/>
                </a:cubicBezTo>
                <a:cubicBezTo>
                  <a:pt x="23134" y="30540"/>
                  <a:pt x="22908" y="29694"/>
                  <a:pt x="22705" y="29135"/>
                </a:cubicBezTo>
                <a:cubicBezTo>
                  <a:pt x="22277" y="27885"/>
                  <a:pt x="21979" y="26754"/>
                  <a:pt x="21824" y="25694"/>
                </a:cubicBezTo>
                <a:lnTo>
                  <a:pt x="21824" y="25694"/>
                </a:lnTo>
                <a:cubicBezTo>
                  <a:pt x="22312" y="27551"/>
                  <a:pt x="23194" y="29468"/>
                  <a:pt x="24729" y="31004"/>
                </a:cubicBezTo>
                <a:cubicBezTo>
                  <a:pt x="25517" y="31783"/>
                  <a:pt x="26536" y="32186"/>
                  <a:pt x="27539" y="32186"/>
                </a:cubicBezTo>
                <a:cubicBezTo>
                  <a:pt x="27824" y="32186"/>
                  <a:pt x="28108" y="32154"/>
                  <a:pt x="28385" y="32088"/>
                </a:cubicBezTo>
                <a:lnTo>
                  <a:pt x="28397" y="32088"/>
                </a:lnTo>
                <a:cubicBezTo>
                  <a:pt x="28778" y="31992"/>
                  <a:pt x="29135" y="31838"/>
                  <a:pt x="29456" y="31623"/>
                </a:cubicBezTo>
                <a:cubicBezTo>
                  <a:pt x="29587" y="31540"/>
                  <a:pt x="29718" y="31445"/>
                  <a:pt x="29837" y="31338"/>
                </a:cubicBezTo>
                <a:cubicBezTo>
                  <a:pt x="30242" y="31611"/>
                  <a:pt x="31445" y="32290"/>
                  <a:pt x="33147" y="32290"/>
                </a:cubicBezTo>
                <a:cubicBezTo>
                  <a:pt x="33576" y="32290"/>
                  <a:pt x="34040" y="32242"/>
                  <a:pt x="34516" y="32147"/>
                </a:cubicBezTo>
                <a:cubicBezTo>
                  <a:pt x="35445" y="31957"/>
                  <a:pt x="36195" y="31361"/>
                  <a:pt x="36588" y="30492"/>
                </a:cubicBezTo>
                <a:cubicBezTo>
                  <a:pt x="36933" y="29742"/>
                  <a:pt x="36945" y="28909"/>
                  <a:pt x="36636" y="28182"/>
                </a:cubicBezTo>
                <a:cubicBezTo>
                  <a:pt x="37005" y="28135"/>
                  <a:pt x="37576" y="27956"/>
                  <a:pt x="38029" y="27349"/>
                </a:cubicBezTo>
                <a:cubicBezTo>
                  <a:pt x="38719" y="26444"/>
                  <a:pt x="38684" y="25146"/>
                  <a:pt x="37933" y="24194"/>
                </a:cubicBezTo>
                <a:cubicBezTo>
                  <a:pt x="37612" y="23801"/>
                  <a:pt x="37243" y="23384"/>
                  <a:pt x="36826" y="22991"/>
                </a:cubicBezTo>
                <a:cubicBezTo>
                  <a:pt x="38612" y="22408"/>
                  <a:pt x="39815" y="20610"/>
                  <a:pt x="39672" y="18634"/>
                </a:cubicBezTo>
                <a:cubicBezTo>
                  <a:pt x="39565" y="17014"/>
                  <a:pt x="38481" y="16157"/>
                  <a:pt x="37981" y="15836"/>
                </a:cubicBezTo>
                <a:cubicBezTo>
                  <a:pt x="38886" y="14693"/>
                  <a:pt x="38541" y="13085"/>
                  <a:pt x="38529" y="13002"/>
                </a:cubicBezTo>
                <a:cubicBezTo>
                  <a:pt x="38529" y="13002"/>
                  <a:pt x="38529" y="13002"/>
                  <a:pt x="38529" y="12990"/>
                </a:cubicBezTo>
                <a:cubicBezTo>
                  <a:pt x="38172" y="11680"/>
                  <a:pt x="37029" y="10716"/>
                  <a:pt x="35243" y="10180"/>
                </a:cubicBezTo>
                <a:cubicBezTo>
                  <a:pt x="33909" y="9787"/>
                  <a:pt x="32695" y="9763"/>
                  <a:pt x="32647" y="9763"/>
                </a:cubicBezTo>
                <a:cubicBezTo>
                  <a:pt x="32492" y="9758"/>
                  <a:pt x="32338" y="9755"/>
                  <a:pt x="32186" y="9755"/>
                </a:cubicBezTo>
                <a:cubicBezTo>
                  <a:pt x="30696" y="9755"/>
                  <a:pt x="29316" y="10018"/>
                  <a:pt x="28063" y="10525"/>
                </a:cubicBezTo>
                <a:cubicBezTo>
                  <a:pt x="28420" y="9573"/>
                  <a:pt x="28635" y="8692"/>
                  <a:pt x="28682" y="7882"/>
                </a:cubicBezTo>
                <a:cubicBezTo>
                  <a:pt x="28682" y="7835"/>
                  <a:pt x="28682" y="7775"/>
                  <a:pt x="28682" y="7727"/>
                </a:cubicBezTo>
                <a:cubicBezTo>
                  <a:pt x="29004" y="7418"/>
                  <a:pt x="29278" y="7168"/>
                  <a:pt x="29516" y="6965"/>
                </a:cubicBezTo>
                <a:cubicBezTo>
                  <a:pt x="29778" y="7418"/>
                  <a:pt x="30278" y="7716"/>
                  <a:pt x="30825" y="7716"/>
                </a:cubicBezTo>
                <a:cubicBezTo>
                  <a:pt x="31468" y="7716"/>
                  <a:pt x="32028" y="7311"/>
                  <a:pt x="32242" y="6727"/>
                </a:cubicBezTo>
                <a:cubicBezTo>
                  <a:pt x="32492" y="6894"/>
                  <a:pt x="32790" y="6977"/>
                  <a:pt x="33088" y="6977"/>
                </a:cubicBezTo>
                <a:cubicBezTo>
                  <a:pt x="33921" y="6977"/>
                  <a:pt x="34612" y="6299"/>
                  <a:pt x="34612" y="5465"/>
                </a:cubicBezTo>
                <a:cubicBezTo>
                  <a:pt x="34612" y="5430"/>
                  <a:pt x="34612" y="5382"/>
                  <a:pt x="34600" y="5346"/>
                </a:cubicBezTo>
                <a:lnTo>
                  <a:pt x="34600" y="5346"/>
                </a:lnTo>
                <a:cubicBezTo>
                  <a:pt x="34719" y="5382"/>
                  <a:pt x="34838" y="5394"/>
                  <a:pt x="34957" y="5394"/>
                </a:cubicBezTo>
                <a:cubicBezTo>
                  <a:pt x="35802" y="5394"/>
                  <a:pt x="36481" y="4715"/>
                  <a:pt x="36481" y="3870"/>
                </a:cubicBezTo>
                <a:cubicBezTo>
                  <a:pt x="36481" y="3429"/>
                  <a:pt x="36290" y="3025"/>
                  <a:pt x="35969" y="2739"/>
                </a:cubicBezTo>
                <a:cubicBezTo>
                  <a:pt x="36338" y="2453"/>
                  <a:pt x="36564" y="2012"/>
                  <a:pt x="36564" y="1524"/>
                </a:cubicBezTo>
                <a:cubicBezTo>
                  <a:pt x="36564" y="691"/>
                  <a:pt x="35886" y="0"/>
                  <a:pt x="35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8"/>
          <p:cNvSpPr/>
          <p:nvPr/>
        </p:nvSpPr>
        <p:spPr>
          <a:xfrm rot="123792">
            <a:off x="4498022" y="4556521"/>
            <a:ext cx="644064" cy="575572"/>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8"/>
          <p:cNvSpPr/>
          <p:nvPr/>
        </p:nvSpPr>
        <p:spPr>
          <a:xfrm rot="123792">
            <a:off x="117217" y="36220"/>
            <a:ext cx="784937" cy="573074"/>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38"/>
          <p:cNvPicPr preferRelativeResize="0"/>
          <p:nvPr/>
        </p:nvPicPr>
        <p:blipFill rotWithShape="1">
          <a:blip r:embed="rId3">
            <a:alphaModFix/>
          </a:blip>
          <a:srcRect l="328" t="2691" b="24949"/>
          <a:stretch/>
        </p:blipFill>
        <p:spPr>
          <a:xfrm>
            <a:off x="-8" y="887498"/>
            <a:ext cx="9143998" cy="4432549"/>
          </a:xfrm>
          <a:prstGeom prst="rect">
            <a:avLst/>
          </a:prstGeom>
          <a:noFill/>
          <a:ln>
            <a:noFill/>
          </a:ln>
        </p:spPr>
      </p:pic>
      <p:sp>
        <p:nvSpPr>
          <p:cNvPr id="212" name="Google Shape;212;p38"/>
          <p:cNvSpPr/>
          <p:nvPr/>
        </p:nvSpPr>
        <p:spPr>
          <a:xfrm>
            <a:off x="524700" y="1444550"/>
            <a:ext cx="8094600" cy="3164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3" name="Google Shape;213;p38"/>
          <p:cNvSpPr txBox="1">
            <a:spLocks noGrp="1"/>
          </p:cNvSpPr>
          <p:nvPr>
            <p:ph type="subTitle" idx="1"/>
          </p:nvPr>
        </p:nvSpPr>
        <p:spPr>
          <a:xfrm>
            <a:off x="2157413" y="1535906"/>
            <a:ext cx="6273162" cy="29503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700" dirty="0">
                <a:effectLst/>
                <a:latin typeface="Source Serif Pro" panose="02040603050405020204" pitchFamily="18" charset="0"/>
                <a:ea typeface="Source Serif Pro" panose="02040603050405020204" pitchFamily="18" charset="0"/>
                <a:cs typeface="Times New Roman" panose="02020603050405020304" pitchFamily="18" charset="0"/>
              </a:rPr>
              <a:t>We are approximately losing </a:t>
            </a:r>
            <a:r>
              <a:rPr lang="en-IN" sz="1700" b="1" dirty="0">
                <a:effectLst/>
                <a:latin typeface="Source Serif Pro" panose="02040603050405020204" pitchFamily="18" charset="0"/>
                <a:ea typeface="Source Serif Pro" panose="02040603050405020204" pitchFamily="18" charset="0"/>
                <a:cs typeface="Times New Roman" panose="02020603050405020304" pitchFamily="18" charset="0"/>
              </a:rPr>
              <a:t>80,000</a:t>
            </a:r>
            <a:r>
              <a:rPr lang="en-IN" sz="1700" dirty="0">
                <a:effectLst/>
                <a:latin typeface="Source Serif Pro" panose="02040603050405020204" pitchFamily="18" charset="0"/>
                <a:ea typeface="Source Serif Pro" panose="02040603050405020204" pitchFamily="18" charset="0"/>
                <a:cs typeface="Times New Roman" panose="02020603050405020304" pitchFamily="18" charset="0"/>
              </a:rPr>
              <a:t> </a:t>
            </a:r>
            <a:r>
              <a:rPr lang="en-IN" sz="1700" b="1" dirty="0">
                <a:effectLst/>
                <a:latin typeface="Source Serif Pro" panose="02040603050405020204" pitchFamily="18" charset="0"/>
                <a:ea typeface="Source Serif Pro" panose="02040603050405020204" pitchFamily="18" charset="0"/>
                <a:cs typeface="Times New Roman" panose="02020603050405020304" pitchFamily="18" charset="0"/>
              </a:rPr>
              <a:t>acres</a:t>
            </a:r>
            <a:r>
              <a:rPr lang="en-IN" sz="1700" dirty="0">
                <a:effectLst/>
                <a:latin typeface="Source Serif Pro" panose="02040603050405020204" pitchFamily="18" charset="0"/>
                <a:ea typeface="Source Serif Pro" panose="02040603050405020204" pitchFamily="18" charset="0"/>
                <a:cs typeface="Times New Roman" panose="02020603050405020304" pitchFamily="18" charset="0"/>
              </a:rPr>
              <a:t> of tropical rainforest daily and trying to cover up the loss, people are planting trees outside their houses, free land around them and in their garden. Our goal is to help them grow healthy disease-free plants, and we will be doing so by training a model using machine learning.</a:t>
            </a:r>
          </a:p>
          <a:p>
            <a:pPr marL="0" lvl="0" indent="0" algn="l" rtl="0">
              <a:spcBef>
                <a:spcPts val="0"/>
              </a:spcBef>
              <a:spcAft>
                <a:spcPts val="0"/>
              </a:spcAft>
              <a:buNone/>
            </a:pPr>
            <a:endParaRPr lang="en-IN" sz="1700" dirty="0">
              <a:effectLst/>
              <a:latin typeface="Source Serif Pro" panose="02040603050405020204" pitchFamily="18" charset="0"/>
              <a:ea typeface="Source Serif Pro" panose="02040603050405020204" pitchFamily="18" charset="0"/>
              <a:cs typeface="Times New Roman" panose="02020603050405020304" pitchFamily="18" charset="0"/>
            </a:endParaRPr>
          </a:p>
          <a:p>
            <a:pPr marL="0" lvl="0" indent="0" algn="l" rtl="0">
              <a:spcBef>
                <a:spcPts val="0"/>
              </a:spcBef>
              <a:spcAft>
                <a:spcPts val="0"/>
              </a:spcAft>
              <a:buNone/>
            </a:pPr>
            <a:r>
              <a:rPr lang="en-IN" sz="1700" dirty="0">
                <a:latin typeface="Source Serif Pro" panose="02040603050405020204" pitchFamily="18" charset="0"/>
                <a:ea typeface="Source Serif Pro" panose="02040603050405020204" pitchFamily="18" charset="0"/>
                <a:cs typeface="Times New Roman" panose="02020603050405020304" pitchFamily="18" charset="0"/>
              </a:rPr>
              <a:t>Our model:</a:t>
            </a:r>
          </a:p>
          <a:p>
            <a:pPr marL="742950" lvl="1" indent="-285750">
              <a:buClr>
                <a:schemeClr val="accent1">
                  <a:lumMod val="75000"/>
                </a:schemeClr>
              </a:buClr>
              <a:buFont typeface="Arial" panose="020B0604020202020204" pitchFamily="34" charset="0"/>
              <a:buChar char="•"/>
            </a:pPr>
            <a:r>
              <a:rPr lang="en-IN" sz="1700" dirty="0">
                <a:latin typeface="Source Serif Pro" panose="02040603050405020204" pitchFamily="18" charset="0"/>
                <a:ea typeface="Source Serif Pro" panose="02040603050405020204" pitchFamily="18" charset="0"/>
                <a:cs typeface="Times New Roman" panose="02020603050405020304" pitchFamily="18" charset="0"/>
              </a:rPr>
              <a:t>Will identify the disease/problem</a:t>
            </a:r>
          </a:p>
          <a:p>
            <a:pPr marL="742950" lvl="1" indent="-285750">
              <a:buClr>
                <a:schemeClr val="accent1">
                  <a:lumMod val="75000"/>
                </a:schemeClr>
              </a:buClr>
              <a:buFont typeface="Arial" panose="020B0604020202020204" pitchFamily="34" charset="0"/>
              <a:buChar char="•"/>
            </a:pPr>
            <a:r>
              <a:rPr lang="en-IN" sz="1700" dirty="0">
                <a:latin typeface="Source Serif Pro" panose="02040603050405020204" pitchFamily="18" charset="0"/>
                <a:ea typeface="Source Serif Pro" panose="02040603050405020204" pitchFamily="18" charset="0"/>
                <a:cs typeface="Times New Roman" panose="02020603050405020304" pitchFamily="18" charset="0"/>
              </a:rPr>
              <a:t>Totally free of cost</a:t>
            </a:r>
          </a:p>
        </p:txBody>
      </p:sp>
      <p:sp>
        <p:nvSpPr>
          <p:cNvPr id="214" name="Google Shape;214;p38"/>
          <p:cNvSpPr txBox="1">
            <a:spLocks noGrp="1"/>
          </p:cNvSpPr>
          <p:nvPr>
            <p:ph type="title"/>
          </p:nvPr>
        </p:nvSpPr>
        <p:spPr>
          <a:xfrm>
            <a:off x="713225" y="2761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215" name="Google Shape;215;p38"/>
          <p:cNvSpPr/>
          <p:nvPr/>
        </p:nvSpPr>
        <p:spPr>
          <a:xfrm rot="-1225311">
            <a:off x="427102" y="1870027"/>
            <a:ext cx="1584979" cy="1970236"/>
          </a:xfrm>
          <a:custGeom>
            <a:avLst/>
            <a:gdLst/>
            <a:ahLst/>
            <a:cxnLst/>
            <a:rect l="l" t="t" r="r" b="b"/>
            <a:pathLst>
              <a:path w="38446" h="47792" extrusionOk="0">
                <a:moveTo>
                  <a:pt x="24682" y="1679"/>
                </a:moveTo>
                <a:lnTo>
                  <a:pt x="24682" y="1679"/>
                </a:lnTo>
                <a:cubicBezTo>
                  <a:pt x="25266" y="2536"/>
                  <a:pt x="25980" y="3775"/>
                  <a:pt x="26468" y="5322"/>
                </a:cubicBezTo>
                <a:cubicBezTo>
                  <a:pt x="27302" y="7954"/>
                  <a:pt x="27647" y="11990"/>
                  <a:pt x="24825" y="16693"/>
                </a:cubicBezTo>
                <a:cubicBezTo>
                  <a:pt x="26325" y="8680"/>
                  <a:pt x="25432" y="3929"/>
                  <a:pt x="24682" y="1679"/>
                </a:cubicBezTo>
                <a:close/>
                <a:moveTo>
                  <a:pt x="24337" y="2108"/>
                </a:moveTo>
                <a:cubicBezTo>
                  <a:pt x="24527" y="2715"/>
                  <a:pt x="24706" y="3465"/>
                  <a:pt x="24861" y="4382"/>
                </a:cubicBezTo>
                <a:cubicBezTo>
                  <a:pt x="25599" y="8859"/>
                  <a:pt x="24944" y="13847"/>
                  <a:pt x="24230" y="17371"/>
                </a:cubicBezTo>
                <a:cubicBezTo>
                  <a:pt x="23563" y="16705"/>
                  <a:pt x="21956" y="14728"/>
                  <a:pt x="22456" y="11525"/>
                </a:cubicBezTo>
                <a:cubicBezTo>
                  <a:pt x="22539" y="11014"/>
                  <a:pt x="22682" y="10490"/>
                  <a:pt x="22896" y="9906"/>
                </a:cubicBezTo>
                <a:cubicBezTo>
                  <a:pt x="23075" y="9430"/>
                  <a:pt x="23373" y="8585"/>
                  <a:pt x="23658" y="7525"/>
                </a:cubicBezTo>
                <a:lnTo>
                  <a:pt x="23658" y="7525"/>
                </a:lnTo>
                <a:cubicBezTo>
                  <a:pt x="23670" y="8775"/>
                  <a:pt x="23658" y="11025"/>
                  <a:pt x="23408" y="12764"/>
                </a:cubicBezTo>
                <a:cubicBezTo>
                  <a:pt x="23384" y="12883"/>
                  <a:pt x="23468" y="12990"/>
                  <a:pt x="23599" y="13014"/>
                </a:cubicBezTo>
                <a:lnTo>
                  <a:pt x="23623" y="13014"/>
                </a:lnTo>
                <a:cubicBezTo>
                  <a:pt x="23730" y="13014"/>
                  <a:pt x="23825" y="12930"/>
                  <a:pt x="23849" y="12823"/>
                </a:cubicBezTo>
                <a:cubicBezTo>
                  <a:pt x="24230" y="10275"/>
                  <a:pt x="24087" y="6620"/>
                  <a:pt x="24087" y="6584"/>
                </a:cubicBezTo>
                <a:cubicBezTo>
                  <a:pt x="24075" y="6489"/>
                  <a:pt x="24015" y="6406"/>
                  <a:pt x="23932" y="6382"/>
                </a:cubicBezTo>
                <a:cubicBezTo>
                  <a:pt x="24218" y="5060"/>
                  <a:pt x="24420" y="3548"/>
                  <a:pt x="24337" y="2108"/>
                </a:cubicBezTo>
                <a:close/>
                <a:moveTo>
                  <a:pt x="32774" y="14640"/>
                </a:moveTo>
                <a:cubicBezTo>
                  <a:pt x="33569" y="14640"/>
                  <a:pt x="34393" y="14769"/>
                  <a:pt x="35243" y="15026"/>
                </a:cubicBezTo>
                <a:cubicBezTo>
                  <a:pt x="30361" y="15419"/>
                  <a:pt x="26932" y="18324"/>
                  <a:pt x="25313" y="20038"/>
                </a:cubicBezTo>
                <a:cubicBezTo>
                  <a:pt x="26099" y="18550"/>
                  <a:pt x="27611" y="16288"/>
                  <a:pt x="29980" y="15228"/>
                </a:cubicBezTo>
                <a:cubicBezTo>
                  <a:pt x="30866" y="14835"/>
                  <a:pt x="31799" y="14640"/>
                  <a:pt x="32774" y="14640"/>
                </a:cubicBezTo>
                <a:close/>
                <a:moveTo>
                  <a:pt x="16003" y="12919"/>
                </a:moveTo>
                <a:cubicBezTo>
                  <a:pt x="18217" y="13526"/>
                  <a:pt x="19836" y="14931"/>
                  <a:pt x="20825" y="17121"/>
                </a:cubicBezTo>
                <a:cubicBezTo>
                  <a:pt x="21587" y="18812"/>
                  <a:pt x="21718" y="20455"/>
                  <a:pt x="21741" y="20991"/>
                </a:cubicBezTo>
                <a:cubicBezTo>
                  <a:pt x="21670" y="21003"/>
                  <a:pt x="21610" y="21015"/>
                  <a:pt x="21551" y="21027"/>
                </a:cubicBezTo>
                <a:cubicBezTo>
                  <a:pt x="20003" y="16145"/>
                  <a:pt x="17586" y="13907"/>
                  <a:pt x="16003" y="12919"/>
                </a:cubicBezTo>
                <a:close/>
                <a:moveTo>
                  <a:pt x="15812" y="13347"/>
                </a:moveTo>
                <a:lnTo>
                  <a:pt x="15812" y="13347"/>
                </a:lnTo>
                <a:cubicBezTo>
                  <a:pt x="17324" y="14323"/>
                  <a:pt x="19622" y="16478"/>
                  <a:pt x="21098" y="21062"/>
                </a:cubicBezTo>
                <a:cubicBezTo>
                  <a:pt x="20836" y="21062"/>
                  <a:pt x="20598" y="21039"/>
                  <a:pt x="20360" y="20979"/>
                </a:cubicBezTo>
                <a:cubicBezTo>
                  <a:pt x="20051" y="19884"/>
                  <a:pt x="19015" y="18098"/>
                  <a:pt x="18967" y="18014"/>
                </a:cubicBezTo>
                <a:cubicBezTo>
                  <a:pt x="18929" y="17945"/>
                  <a:pt x="18856" y="17906"/>
                  <a:pt x="18780" y="17906"/>
                </a:cubicBezTo>
                <a:cubicBezTo>
                  <a:pt x="18738" y="17906"/>
                  <a:pt x="18696" y="17918"/>
                  <a:pt x="18658" y="17943"/>
                </a:cubicBezTo>
                <a:cubicBezTo>
                  <a:pt x="18550" y="18002"/>
                  <a:pt x="18515" y="18133"/>
                  <a:pt x="18586" y="18241"/>
                </a:cubicBezTo>
                <a:cubicBezTo>
                  <a:pt x="18586" y="18264"/>
                  <a:pt x="19443" y="19741"/>
                  <a:pt x="19824" y="20789"/>
                </a:cubicBezTo>
                <a:cubicBezTo>
                  <a:pt x="19729" y="20741"/>
                  <a:pt x="19634" y="20681"/>
                  <a:pt x="19539" y="20622"/>
                </a:cubicBezTo>
                <a:cubicBezTo>
                  <a:pt x="17646" y="19407"/>
                  <a:pt x="17050" y="16133"/>
                  <a:pt x="17038" y="16097"/>
                </a:cubicBezTo>
                <a:cubicBezTo>
                  <a:pt x="17038" y="16097"/>
                  <a:pt x="17038" y="16086"/>
                  <a:pt x="17038" y="16086"/>
                </a:cubicBezTo>
                <a:cubicBezTo>
                  <a:pt x="16729" y="14812"/>
                  <a:pt x="16264" y="13942"/>
                  <a:pt x="15812" y="13347"/>
                </a:cubicBezTo>
                <a:close/>
                <a:moveTo>
                  <a:pt x="34707" y="15526"/>
                </a:moveTo>
                <a:lnTo>
                  <a:pt x="34707" y="15526"/>
                </a:lnTo>
                <a:cubicBezTo>
                  <a:pt x="33231" y="16121"/>
                  <a:pt x="31040" y="17312"/>
                  <a:pt x="29314" y="19455"/>
                </a:cubicBezTo>
                <a:cubicBezTo>
                  <a:pt x="28945" y="19907"/>
                  <a:pt x="28587" y="20253"/>
                  <a:pt x="28206" y="20503"/>
                </a:cubicBezTo>
                <a:cubicBezTo>
                  <a:pt x="27683" y="20860"/>
                  <a:pt x="26956" y="21217"/>
                  <a:pt x="26111" y="21312"/>
                </a:cubicBezTo>
                <a:cubicBezTo>
                  <a:pt x="26528" y="20836"/>
                  <a:pt x="27349" y="19991"/>
                  <a:pt x="28456" y="19443"/>
                </a:cubicBezTo>
                <a:cubicBezTo>
                  <a:pt x="28564" y="19384"/>
                  <a:pt x="28611" y="19253"/>
                  <a:pt x="28564" y="19145"/>
                </a:cubicBezTo>
                <a:cubicBezTo>
                  <a:pt x="28520" y="19067"/>
                  <a:pt x="28437" y="19020"/>
                  <a:pt x="28354" y="19020"/>
                </a:cubicBezTo>
                <a:cubicBezTo>
                  <a:pt x="28324" y="19020"/>
                  <a:pt x="28294" y="19026"/>
                  <a:pt x="28266" y="19038"/>
                </a:cubicBezTo>
                <a:cubicBezTo>
                  <a:pt x="26766" y="19777"/>
                  <a:pt x="25778" y="20991"/>
                  <a:pt x="25516" y="21348"/>
                </a:cubicBezTo>
                <a:cubicBezTo>
                  <a:pt x="25289" y="21336"/>
                  <a:pt x="25075" y="21312"/>
                  <a:pt x="24837" y="21265"/>
                </a:cubicBezTo>
                <a:cubicBezTo>
                  <a:pt x="25682" y="20193"/>
                  <a:pt x="29183" y="16217"/>
                  <a:pt x="34707" y="15526"/>
                </a:cubicBezTo>
                <a:close/>
                <a:moveTo>
                  <a:pt x="12014" y="19336"/>
                </a:moveTo>
                <a:lnTo>
                  <a:pt x="12014" y="19336"/>
                </a:lnTo>
                <a:cubicBezTo>
                  <a:pt x="16395" y="20527"/>
                  <a:pt x="18289" y="23979"/>
                  <a:pt x="18824" y="25182"/>
                </a:cubicBezTo>
                <a:cubicBezTo>
                  <a:pt x="17217" y="24622"/>
                  <a:pt x="16003" y="23217"/>
                  <a:pt x="15395" y="22384"/>
                </a:cubicBezTo>
                <a:cubicBezTo>
                  <a:pt x="14467" y="21098"/>
                  <a:pt x="13347" y="20086"/>
                  <a:pt x="12097" y="19384"/>
                </a:cubicBezTo>
                <a:cubicBezTo>
                  <a:pt x="12073" y="19360"/>
                  <a:pt x="12038" y="19348"/>
                  <a:pt x="12014" y="19336"/>
                </a:cubicBezTo>
                <a:close/>
                <a:moveTo>
                  <a:pt x="30734" y="24204"/>
                </a:moveTo>
                <a:cubicBezTo>
                  <a:pt x="32512" y="24204"/>
                  <a:pt x="34584" y="24587"/>
                  <a:pt x="36791" y="25742"/>
                </a:cubicBezTo>
                <a:cubicBezTo>
                  <a:pt x="34636" y="25277"/>
                  <a:pt x="32592" y="25111"/>
                  <a:pt x="30774" y="25111"/>
                </a:cubicBezTo>
                <a:cubicBezTo>
                  <a:pt x="28120" y="25111"/>
                  <a:pt x="25946" y="25464"/>
                  <a:pt x="24611" y="25753"/>
                </a:cubicBezTo>
                <a:cubicBezTo>
                  <a:pt x="25373" y="25349"/>
                  <a:pt x="26456" y="24872"/>
                  <a:pt x="27766" y="24563"/>
                </a:cubicBezTo>
                <a:cubicBezTo>
                  <a:pt x="28612" y="24356"/>
                  <a:pt x="29615" y="24204"/>
                  <a:pt x="30734" y="24204"/>
                </a:cubicBezTo>
                <a:close/>
                <a:moveTo>
                  <a:pt x="11502" y="19562"/>
                </a:moveTo>
                <a:lnTo>
                  <a:pt x="11502" y="19562"/>
                </a:lnTo>
                <a:cubicBezTo>
                  <a:pt x="11621" y="19622"/>
                  <a:pt x="11752" y="19693"/>
                  <a:pt x="11883" y="19765"/>
                </a:cubicBezTo>
                <a:cubicBezTo>
                  <a:pt x="13074" y="20443"/>
                  <a:pt x="14145" y="21420"/>
                  <a:pt x="15038" y="22646"/>
                </a:cubicBezTo>
                <a:cubicBezTo>
                  <a:pt x="15657" y="23503"/>
                  <a:pt x="16896" y="24932"/>
                  <a:pt x="18550" y="25563"/>
                </a:cubicBezTo>
                <a:cubicBezTo>
                  <a:pt x="18138" y="25706"/>
                  <a:pt x="17734" y="25778"/>
                  <a:pt x="17341" y="25778"/>
                </a:cubicBezTo>
                <a:cubicBezTo>
                  <a:pt x="16917" y="25778"/>
                  <a:pt x="16505" y="25694"/>
                  <a:pt x="16110" y="25527"/>
                </a:cubicBezTo>
                <a:cubicBezTo>
                  <a:pt x="14610" y="24920"/>
                  <a:pt x="13645" y="23253"/>
                  <a:pt x="13205" y="22324"/>
                </a:cubicBezTo>
                <a:lnTo>
                  <a:pt x="13205" y="22324"/>
                </a:lnTo>
                <a:cubicBezTo>
                  <a:pt x="13764" y="22944"/>
                  <a:pt x="14443" y="23658"/>
                  <a:pt x="15038" y="24194"/>
                </a:cubicBezTo>
                <a:cubicBezTo>
                  <a:pt x="15074" y="24241"/>
                  <a:pt x="15133" y="24253"/>
                  <a:pt x="15181" y="24253"/>
                </a:cubicBezTo>
                <a:cubicBezTo>
                  <a:pt x="15241" y="24253"/>
                  <a:pt x="15300" y="24229"/>
                  <a:pt x="15348" y="24182"/>
                </a:cubicBezTo>
                <a:cubicBezTo>
                  <a:pt x="15431" y="24087"/>
                  <a:pt x="15419" y="23956"/>
                  <a:pt x="15336" y="23872"/>
                </a:cubicBezTo>
                <a:cubicBezTo>
                  <a:pt x="14133" y="22765"/>
                  <a:pt x="12550" y="20908"/>
                  <a:pt x="12407" y="20741"/>
                </a:cubicBezTo>
                <a:cubicBezTo>
                  <a:pt x="12097" y="20253"/>
                  <a:pt x="11788" y="19872"/>
                  <a:pt x="11502" y="19562"/>
                </a:cubicBezTo>
                <a:close/>
                <a:moveTo>
                  <a:pt x="30759" y="25561"/>
                </a:moveTo>
                <a:cubicBezTo>
                  <a:pt x="32590" y="25561"/>
                  <a:pt x="34658" y="25732"/>
                  <a:pt x="36838" y="26218"/>
                </a:cubicBezTo>
                <a:cubicBezTo>
                  <a:pt x="35600" y="26325"/>
                  <a:pt x="33743" y="26515"/>
                  <a:pt x="32159" y="26813"/>
                </a:cubicBezTo>
                <a:cubicBezTo>
                  <a:pt x="31612" y="26920"/>
                  <a:pt x="31064" y="27051"/>
                  <a:pt x="30481" y="27218"/>
                </a:cubicBezTo>
                <a:cubicBezTo>
                  <a:pt x="29969" y="27358"/>
                  <a:pt x="28875" y="27613"/>
                  <a:pt x="27616" y="27613"/>
                </a:cubicBezTo>
                <a:cubicBezTo>
                  <a:pt x="26942" y="27613"/>
                  <a:pt x="26221" y="27540"/>
                  <a:pt x="25516" y="27337"/>
                </a:cubicBezTo>
                <a:cubicBezTo>
                  <a:pt x="26385" y="27087"/>
                  <a:pt x="28034" y="26695"/>
                  <a:pt x="29739" y="26695"/>
                </a:cubicBezTo>
                <a:cubicBezTo>
                  <a:pt x="30065" y="26695"/>
                  <a:pt x="30393" y="26709"/>
                  <a:pt x="30719" y="26742"/>
                </a:cubicBezTo>
                <a:cubicBezTo>
                  <a:pt x="30726" y="26742"/>
                  <a:pt x="30734" y="26743"/>
                  <a:pt x="30741" y="26743"/>
                </a:cubicBezTo>
                <a:cubicBezTo>
                  <a:pt x="30851" y="26743"/>
                  <a:pt x="30946" y="26662"/>
                  <a:pt x="30957" y="26539"/>
                </a:cubicBezTo>
                <a:cubicBezTo>
                  <a:pt x="30969" y="26420"/>
                  <a:pt x="30885" y="26313"/>
                  <a:pt x="30754" y="26301"/>
                </a:cubicBezTo>
                <a:cubicBezTo>
                  <a:pt x="30415" y="26268"/>
                  <a:pt x="30073" y="26253"/>
                  <a:pt x="29735" y="26253"/>
                </a:cubicBezTo>
                <a:cubicBezTo>
                  <a:pt x="27427" y="26253"/>
                  <a:pt x="25260" y="26942"/>
                  <a:pt x="24813" y="27087"/>
                </a:cubicBezTo>
                <a:cubicBezTo>
                  <a:pt x="24432" y="26920"/>
                  <a:pt x="24051" y="26706"/>
                  <a:pt x="23706" y="26432"/>
                </a:cubicBezTo>
                <a:cubicBezTo>
                  <a:pt x="24664" y="26175"/>
                  <a:pt x="27290" y="25561"/>
                  <a:pt x="30759" y="25561"/>
                </a:cubicBezTo>
                <a:close/>
                <a:moveTo>
                  <a:pt x="8918" y="24706"/>
                </a:moveTo>
                <a:lnTo>
                  <a:pt x="8918" y="24706"/>
                </a:lnTo>
                <a:cubicBezTo>
                  <a:pt x="13574" y="26039"/>
                  <a:pt x="15598" y="28682"/>
                  <a:pt x="16395" y="30183"/>
                </a:cubicBezTo>
                <a:cubicBezTo>
                  <a:pt x="14240" y="28087"/>
                  <a:pt x="10776" y="25849"/>
                  <a:pt x="8918" y="24706"/>
                </a:cubicBezTo>
                <a:close/>
                <a:moveTo>
                  <a:pt x="8371" y="24896"/>
                </a:moveTo>
                <a:lnTo>
                  <a:pt x="8371" y="24896"/>
                </a:lnTo>
                <a:cubicBezTo>
                  <a:pt x="10276" y="26063"/>
                  <a:pt x="14598" y="28813"/>
                  <a:pt x="16681" y="31123"/>
                </a:cubicBezTo>
                <a:cubicBezTo>
                  <a:pt x="16503" y="31171"/>
                  <a:pt x="16324" y="31218"/>
                  <a:pt x="16145" y="31254"/>
                </a:cubicBezTo>
                <a:cubicBezTo>
                  <a:pt x="16134" y="31206"/>
                  <a:pt x="16122" y="31159"/>
                  <a:pt x="16074" y="31123"/>
                </a:cubicBezTo>
                <a:cubicBezTo>
                  <a:pt x="14086" y="29301"/>
                  <a:pt x="11835" y="27932"/>
                  <a:pt x="11812" y="27920"/>
                </a:cubicBezTo>
                <a:cubicBezTo>
                  <a:pt x="11773" y="27899"/>
                  <a:pt x="11732" y="27888"/>
                  <a:pt x="11691" y="27888"/>
                </a:cubicBezTo>
                <a:cubicBezTo>
                  <a:pt x="11618" y="27888"/>
                  <a:pt x="11548" y="27923"/>
                  <a:pt x="11502" y="27992"/>
                </a:cubicBezTo>
                <a:cubicBezTo>
                  <a:pt x="11442" y="28099"/>
                  <a:pt x="11478" y="28242"/>
                  <a:pt x="11585" y="28301"/>
                </a:cubicBezTo>
                <a:cubicBezTo>
                  <a:pt x="11597" y="28313"/>
                  <a:pt x="13728" y="29611"/>
                  <a:pt x="15645" y="31337"/>
                </a:cubicBezTo>
                <a:cubicBezTo>
                  <a:pt x="15419" y="31373"/>
                  <a:pt x="15181" y="31385"/>
                  <a:pt x="14955" y="31385"/>
                </a:cubicBezTo>
                <a:cubicBezTo>
                  <a:pt x="14943" y="31337"/>
                  <a:pt x="14919" y="31302"/>
                  <a:pt x="14883" y="31278"/>
                </a:cubicBezTo>
                <a:cubicBezTo>
                  <a:pt x="14229" y="30683"/>
                  <a:pt x="12990" y="29909"/>
                  <a:pt x="12931" y="29873"/>
                </a:cubicBezTo>
                <a:cubicBezTo>
                  <a:pt x="12897" y="29852"/>
                  <a:pt x="12857" y="29841"/>
                  <a:pt x="12816" y="29841"/>
                </a:cubicBezTo>
                <a:cubicBezTo>
                  <a:pt x="12743" y="29841"/>
                  <a:pt x="12667" y="29876"/>
                  <a:pt x="12621" y="29944"/>
                </a:cubicBezTo>
                <a:cubicBezTo>
                  <a:pt x="12562" y="30052"/>
                  <a:pt x="12597" y="30183"/>
                  <a:pt x="12705" y="30254"/>
                </a:cubicBezTo>
                <a:cubicBezTo>
                  <a:pt x="12705" y="30254"/>
                  <a:pt x="13609" y="30825"/>
                  <a:pt x="14264" y="31337"/>
                </a:cubicBezTo>
                <a:cubicBezTo>
                  <a:pt x="13728" y="31266"/>
                  <a:pt x="13205" y="31111"/>
                  <a:pt x="12705" y="30861"/>
                </a:cubicBezTo>
                <a:cubicBezTo>
                  <a:pt x="11216" y="30099"/>
                  <a:pt x="10240" y="28682"/>
                  <a:pt x="9704" y="27658"/>
                </a:cubicBezTo>
                <a:lnTo>
                  <a:pt x="9704" y="27658"/>
                </a:lnTo>
                <a:cubicBezTo>
                  <a:pt x="9907" y="27801"/>
                  <a:pt x="10133" y="27956"/>
                  <a:pt x="10347" y="28087"/>
                </a:cubicBezTo>
                <a:cubicBezTo>
                  <a:pt x="10383" y="28111"/>
                  <a:pt x="10430" y="28123"/>
                  <a:pt x="10466" y="28123"/>
                </a:cubicBezTo>
                <a:cubicBezTo>
                  <a:pt x="10538" y="28123"/>
                  <a:pt x="10609" y="28087"/>
                  <a:pt x="10657" y="28028"/>
                </a:cubicBezTo>
                <a:cubicBezTo>
                  <a:pt x="10728" y="27920"/>
                  <a:pt x="10692" y="27777"/>
                  <a:pt x="10585" y="27718"/>
                </a:cubicBezTo>
                <a:cubicBezTo>
                  <a:pt x="10085" y="27385"/>
                  <a:pt x="9502" y="26968"/>
                  <a:pt x="9323" y="26837"/>
                </a:cubicBezTo>
                <a:cubicBezTo>
                  <a:pt x="9216" y="26599"/>
                  <a:pt x="9168" y="26456"/>
                  <a:pt x="9168" y="26444"/>
                </a:cubicBezTo>
                <a:cubicBezTo>
                  <a:pt x="8930" y="25825"/>
                  <a:pt x="8633" y="25301"/>
                  <a:pt x="8371" y="24896"/>
                </a:cubicBezTo>
                <a:close/>
                <a:moveTo>
                  <a:pt x="26572" y="31044"/>
                </a:moveTo>
                <a:cubicBezTo>
                  <a:pt x="29102" y="31044"/>
                  <a:pt x="31357" y="31836"/>
                  <a:pt x="33302" y="33409"/>
                </a:cubicBezTo>
                <a:cubicBezTo>
                  <a:pt x="31663" y="32654"/>
                  <a:pt x="30238" y="32570"/>
                  <a:pt x="29764" y="32570"/>
                </a:cubicBezTo>
                <a:cubicBezTo>
                  <a:pt x="29670" y="32570"/>
                  <a:pt x="29613" y="32574"/>
                  <a:pt x="29599" y="32576"/>
                </a:cubicBezTo>
                <a:cubicBezTo>
                  <a:pt x="29290" y="32584"/>
                  <a:pt x="28986" y="32588"/>
                  <a:pt x="28688" y="32588"/>
                </a:cubicBezTo>
                <a:cubicBezTo>
                  <a:pt x="25490" y="32588"/>
                  <a:pt x="23043" y="32149"/>
                  <a:pt x="21932" y="31909"/>
                </a:cubicBezTo>
                <a:cubicBezTo>
                  <a:pt x="22110" y="31838"/>
                  <a:pt x="22337" y="31754"/>
                  <a:pt x="22587" y="31671"/>
                </a:cubicBezTo>
                <a:cubicBezTo>
                  <a:pt x="22622" y="31683"/>
                  <a:pt x="22646" y="31707"/>
                  <a:pt x="22682" y="31707"/>
                </a:cubicBezTo>
                <a:cubicBezTo>
                  <a:pt x="22706" y="31707"/>
                  <a:pt x="25313" y="32004"/>
                  <a:pt x="27778" y="32028"/>
                </a:cubicBezTo>
                <a:lnTo>
                  <a:pt x="27790" y="32028"/>
                </a:lnTo>
                <a:cubicBezTo>
                  <a:pt x="27909" y="32028"/>
                  <a:pt x="28004" y="31933"/>
                  <a:pt x="28004" y="31802"/>
                </a:cubicBezTo>
                <a:cubicBezTo>
                  <a:pt x="28004" y="31683"/>
                  <a:pt x="27909" y="31576"/>
                  <a:pt x="27790" y="31576"/>
                </a:cubicBezTo>
                <a:cubicBezTo>
                  <a:pt x="26278" y="31564"/>
                  <a:pt x="24718" y="31445"/>
                  <a:pt x="23730" y="31361"/>
                </a:cubicBezTo>
                <a:cubicBezTo>
                  <a:pt x="24361" y="31218"/>
                  <a:pt x="25099" y="31099"/>
                  <a:pt x="25885" y="31064"/>
                </a:cubicBezTo>
                <a:cubicBezTo>
                  <a:pt x="26116" y="31051"/>
                  <a:pt x="26345" y="31044"/>
                  <a:pt x="26572" y="31044"/>
                </a:cubicBezTo>
                <a:close/>
                <a:moveTo>
                  <a:pt x="21837" y="32338"/>
                </a:moveTo>
                <a:cubicBezTo>
                  <a:pt x="22970" y="32588"/>
                  <a:pt x="25458" y="33028"/>
                  <a:pt x="28692" y="33028"/>
                </a:cubicBezTo>
                <a:cubicBezTo>
                  <a:pt x="28992" y="33028"/>
                  <a:pt x="29299" y="33024"/>
                  <a:pt x="29611" y="33016"/>
                </a:cubicBezTo>
                <a:cubicBezTo>
                  <a:pt x="29614" y="33016"/>
                  <a:pt x="29641" y="33015"/>
                  <a:pt x="29690" y="33015"/>
                </a:cubicBezTo>
                <a:cubicBezTo>
                  <a:pt x="30101" y="33015"/>
                  <a:pt x="32065" y="33082"/>
                  <a:pt x="34076" y="34338"/>
                </a:cubicBezTo>
                <a:cubicBezTo>
                  <a:pt x="33600" y="34295"/>
                  <a:pt x="32905" y="34259"/>
                  <a:pt x="31952" y="34259"/>
                </a:cubicBezTo>
                <a:cubicBezTo>
                  <a:pt x="31571" y="34259"/>
                  <a:pt x="31149" y="34265"/>
                  <a:pt x="30683" y="34278"/>
                </a:cubicBezTo>
                <a:cubicBezTo>
                  <a:pt x="30314" y="34290"/>
                  <a:pt x="29909" y="34326"/>
                  <a:pt x="29445" y="34374"/>
                </a:cubicBezTo>
                <a:cubicBezTo>
                  <a:pt x="29128" y="34406"/>
                  <a:pt x="28634" y="34444"/>
                  <a:pt x="28036" y="34444"/>
                </a:cubicBezTo>
                <a:cubicBezTo>
                  <a:pt x="26254" y="34444"/>
                  <a:pt x="23548" y="34112"/>
                  <a:pt x="21837" y="32338"/>
                </a:cubicBezTo>
                <a:close/>
                <a:moveTo>
                  <a:pt x="5847" y="30587"/>
                </a:moveTo>
                <a:cubicBezTo>
                  <a:pt x="10133" y="31599"/>
                  <a:pt x="11514" y="34695"/>
                  <a:pt x="11859" y="35767"/>
                </a:cubicBezTo>
                <a:cubicBezTo>
                  <a:pt x="10121" y="35243"/>
                  <a:pt x="9156" y="33635"/>
                  <a:pt x="9156" y="33623"/>
                </a:cubicBezTo>
                <a:lnTo>
                  <a:pt x="9145" y="33612"/>
                </a:lnTo>
                <a:cubicBezTo>
                  <a:pt x="8168" y="32195"/>
                  <a:pt x="6823" y="31183"/>
                  <a:pt x="5847" y="30587"/>
                </a:cubicBezTo>
                <a:close/>
                <a:moveTo>
                  <a:pt x="5299" y="30778"/>
                </a:moveTo>
                <a:cubicBezTo>
                  <a:pt x="6239" y="31326"/>
                  <a:pt x="7752" y="32361"/>
                  <a:pt x="8775" y="33862"/>
                </a:cubicBezTo>
                <a:cubicBezTo>
                  <a:pt x="8847" y="33993"/>
                  <a:pt x="9716" y="35397"/>
                  <a:pt x="11323" y="36052"/>
                </a:cubicBezTo>
                <a:cubicBezTo>
                  <a:pt x="11099" y="36086"/>
                  <a:pt x="10878" y="36103"/>
                  <a:pt x="10661" y="36103"/>
                </a:cubicBezTo>
                <a:cubicBezTo>
                  <a:pt x="9419" y="36103"/>
                  <a:pt x="8308" y="35552"/>
                  <a:pt x="7335" y="34457"/>
                </a:cubicBezTo>
                <a:cubicBezTo>
                  <a:pt x="6811" y="33862"/>
                  <a:pt x="6430" y="33231"/>
                  <a:pt x="6180" y="32742"/>
                </a:cubicBezTo>
                <a:lnTo>
                  <a:pt x="6180" y="32742"/>
                </a:lnTo>
                <a:cubicBezTo>
                  <a:pt x="6692" y="33159"/>
                  <a:pt x="7359" y="33766"/>
                  <a:pt x="7811" y="34362"/>
                </a:cubicBezTo>
                <a:cubicBezTo>
                  <a:pt x="7859" y="34421"/>
                  <a:pt x="7918" y="34457"/>
                  <a:pt x="7990" y="34457"/>
                </a:cubicBezTo>
                <a:cubicBezTo>
                  <a:pt x="8037" y="34457"/>
                  <a:pt x="8085" y="34433"/>
                  <a:pt x="8133" y="34409"/>
                </a:cubicBezTo>
                <a:cubicBezTo>
                  <a:pt x="8228" y="34338"/>
                  <a:pt x="8240" y="34195"/>
                  <a:pt x="8168" y="34100"/>
                </a:cubicBezTo>
                <a:cubicBezTo>
                  <a:pt x="7394" y="33076"/>
                  <a:pt x="6073" y="32064"/>
                  <a:pt x="5799" y="31861"/>
                </a:cubicBezTo>
                <a:cubicBezTo>
                  <a:pt x="5620" y="31397"/>
                  <a:pt x="5442" y="31052"/>
                  <a:pt x="5299" y="30778"/>
                </a:cubicBezTo>
                <a:close/>
                <a:moveTo>
                  <a:pt x="22430" y="37476"/>
                </a:moveTo>
                <a:cubicBezTo>
                  <a:pt x="24587" y="37476"/>
                  <a:pt x="27503" y="37988"/>
                  <a:pt x="30457" y="40077"/>
                </a:cubicBezTo>
                <a:cubicBezTo>
                  <a:pt x="29149" y="39705"/>
                  <a:pt x="27796" y="39636"/>
                  <a:pt x="26953" y="39636"/>
                </a:cubicBezTo>
                <a:cubicBezTo>
                  <a:pt x="26500" y="39636"/>
                  <a:pt x="26194" y="39656"/>
                  <a:pt x="26123" y="39660"/>
                </a:cubicBezTo>
                <a:cubicBezTo>
                  <a:pt x="22682" y="39600"/>
                  <a:pt x="20277" y="38386"/>
                  <a:pt x="19372" y="37850"/>
                </a:cubicBezTo>
                <a:cubicBezTo>
                  <a:pt x="19551" y="37791"/>
                  <a:pt x="19801" y="37743"/>
                  <a:pt x="20086" y="37683"/>
                </a:cubicBezTo>
                <a:cubicBezTo>
                  <a:pt x="20503" y="37910"/>
                  <a:pt x="22396" y="38850"/>
                  <a:pt x="25301" y="39005"/>
                </a:cubicBezTo>
                <a:lnTo>
                  <a:pt x="25313" y="39005"/>
                </a:lnTo>
                <a:cubicBezTo>
                  <a:pt x="25432" y="39005"/>
                  <a:pt x="25528" y="38910"/>
                  <a:pt x="25539" y="38791"/>
                </a:cubicBezTo>
                <a:cubicBezTo>
                  <a:pt x="25539" y="38672"/>
                  <a:pt x="25444" y="38565"/>
                  <a:pt x="25325" y="38553"/>
                </a:cubicBezTo>
                <a:cubicBezTo>
                  <a:pt x="23253" y="38457"/>
                  <a:pt x="21694" y="37922"/>
                  <a:pt x="20884" y="37564"/>
                </a:cubicBezTo>
                <a:cubicBezTo>
                  <a:pt x="21337" y="37512"/>
                  <a:pt x="21856" y="37476"/>
                  <a:pt x="22430" y="37476"/>
                </a:cubicBezTo>
                <a:close/>
                <a:moveTo>
                  <a:pt x="19229" y="38279"/>
                </a:moveTo>
                <a:lnTo>
                  <a:pt x="19229" y="38279"/>
                </a:lnTo>
                <a:cubicBezTo>
                  <a:pt x="20229" y="38874"/>
                  <a:pt x="22646" y="40053"/>
                  <a:pt x="26123" y="40112"/>
                </a:cubicBezTo>
                <a:lnTo>
                  <a:pt x="26147" y="40112"/>
                </a:lnTo>
                <a:cubicBezTo>
                  <a:pt x="26155" y="40108"/>
                  <a:pt x="26457" y="40084"/>
                  <a:pt x="26935" y="40084"/>
                </a:cubicBezTo>
                <a:cubicBezTo>
                  <a:pt x="27848" y="40084"/>
                  <a:pt x="29407" y="40171"/>
                  <a:pt x="30790" y="40648"/>
                </a:cubicBezTo>
                <a:cubicBezTo>
                  <a:pt x="30171" y="40696"/>
                  <a:pt x="29314" y="40791"/>
                  <a:pt x="28302" y="40981"/>
                </a:cubicBezTo>
                <a:cubicBezTo>
                  <a:pt x="27327" y="41169"/>
                  <a:pt x="26363" y="41264"/>
                  <a:pt x="25422" y="41264"/>
                </a:cubicBezTo>
                <a:cubicBezTo>
                  <a:pt x="24926" y="41264"/>
                  <a:pt x="24437" y="41237"/>
                  <a:pt x="23956" y="41184"/>
                </a:cubicBezTo>
                <a:cubicBezTo>
                  <a:pt x="21337" y="40898"/>
                  <a:pt x="19753" y="39565"/>
                  <a:pt x="19229" y="38279"/>
                </a:cubicBezTo>
                <a:close/>
                <a:moveTo>
                  <a:pt x="1155" y="35874"/>
                </a:moveTo>
                <a:lnTo>
                  <a:pt x="1155" y="35874"/>
                </a:lnTo>
                <a:cubicBezTo>
                  <a:pt x="3965" y="37386"/>
                  <a:pt x="5263" y="40600"/>
                  <a:pt x="5632" y="41696"/>
                </a:cubicBezTo>
                <a:cubicBezTo>
                  <a:pt x="4358" y="41279"/>
                  <a:pt x="3715" y="40112"/>
                  <a:pt x="3489" y="39588"/>
                </a:cubicBezTo>
                <a:lnTo>
                  <a:pt x="3477" y="39565"/>
                </a:lnTo>
                <a:cubicBezTo>
                  <a:pt x="3322" y="39219"/>
                  <a:pt x="3156" y="38850"/>
                  <a:pt x="2965" y="38505"/>
                </a:cubicBezTo>
                <a:cubicBezTo>
                  <a:pt x="2358" y="37362"/>
                  <a:pt x="1667" y="36469"/>
                  <a:pt x="1155" y="35874"/>
                </a:cubicBezTo>
                <a:close/>
                <a:moveTo>
                  <a:pt x="1179" y="36600"/>
                </a:moveTo>
                <a:lnTo>
                  <a:pt x="1179" y="36600"/>
                </a:lnTo>
                <a:cubicBezTo>
                  <a:pt x="1620" y="37148"/>
                  <a:pt x="2120" y="37862"/>
                  <a:pt x="2584" y="38707"/>
                </a:cubicBezTo>
                <a:cubicBezTo>
                  <a:pt x="2763" y="39053"/>
                  <a:pt x="2918" y="39398"/>
                  <a:pt x="3072" y="39743"/>
                </a:cubicBezTo>
                <a:lnTo>
                  <a:pt x="3072" y="39767"/>
                </a:lnTo>
                <a:cubicBezTo>
                  <a:pt x="3299" y="40267"/>
                  <a:pt x="3870" y="41315"/>
                  <a:pt x="4954" y="41886"/>
                </a:cubicBezTo>
                <a:cubicBezTo>
                  <a:pt x="4120" y="41839"/>
                  <a:pt x="3394" y="41422"/>
                  <a:pt x="2799" y="40636"/>
                </a:cubicBezTo>
                <a:cubicBezTo>
                  <a:pt x="2167" y="39803"/>
                  <a:pt x="1917" y="38850"/>
                  <a:pt x="1917" y="38838"/>
                </a:cubicBezTo>
                <a:cubicBezTo>
                  <a:pt x="1691" y="37934"/>
                  <a:pt x="1429" y="37183"/>
                  <a:pt x="1179" y="36600"/>
                </a:cubicBezTo>
                <a:close/>
                <a:moveTo>
                  <a:pt x="19018" y="43714"/>
                </a:moveTo>
                <a:cubicBezTo>
                  <a:pt x="21002" y="43714"/>
                  <a:pt x="23452" y="44027"/>
                  <a:pt x="25944" y="45125"/>
                </a:cubicBezTo>
                <a:cubicBezTo>
                  <a:pt x="23863" y="44711"/>
                  <a:pt x="21620" y="44684"/>
                  <a:pt x="20977" y="44684"/>
                </a:cubicBezTo>
                <a:cubicBezTo>
                  <a:pt x="20880" y="44684"/>
                  <a:pt x="20819" y="44684"/>
                  <a:pt x="20801" y="44684"/>
                </a:cubicBezTo>
                <a:cubicBezTo>
                  <a:pt x="20443" y="44701"/>
                  <a:pt x="20102" y="44709"/>
                  <a:pt x="19775" y="44709"/>
                </a:cubicBezTo>
                <a:cubicBezTo>
                  <a:pt x="17537" y="44709"/>
                  <a:pt x="16030" y="44350"/>
                  <a:pt x="15241" y="44101"/>
                </a:cubicBezTo>
                <a:cubicBezTo>
                  <a:pt x="15998" y="43937"/>
                  <a:pt x="17342" y="43714"/>
                  <a:pt x="19018" y="43714"/>
                </a:cubicBezTo>
                <a:close/>
                <a:moveTo>
                  <a:pt x="14919" y="44470"/>
                </a:moveTo>
                <a:cubicBezTo>
                  <a:pt x="15685" y="44732"/>
                  <a:pt x="17284" y="45161"/>
                  <a:pt x="19765" y="45161"/>
                </a:cubicBezTo>
                <a:cubicBezTo>
                  <a:pt x="20099" y="45161"/>
                  <a:pt x="20448" y="45154"/>
                  <a:pt x="20813" y="45137"/>
                </a:cubicBezTo>
                <a:cubicBezTo>
                  <a:pt x="20817" y="45137"/>
                  <a:pt x="20870" y="45136"/>
                  <a:pt x="20963" y="45136"/>
                </a:cubicBezTo>
                <a:cubicBezTo>
                  <a:pt x="21655" y="45136"/>
                  <a:pt x="24583" y="45173"/>
                  <a:pt x="26837" y="45792"/>
                </a:cubicBezTo>
                <a:cubicBezTo>
                  <a:pt x="25420" y="45875"/>
                  <a:pt x="22813" y="46065"/>
                  <a:pt x="19753" y="46446"/>
                </a:cubicBezTo>
                <a:cubicBezTo>
                  <a:pt x="19746" y="46446"/>
                  <a:pt x="19372" y="46513"/>
                  <a:pt x="18827" y="46513"/>
                </a:cubicBezTo>
                <a:cubicBezTo>
                  <a:pt x="18482" y="46513"/>
                  <a:pt x="18068" y="46487"/>
                  <a:pt x="17634" y="46399"/>
                </a:cubicBezTo>
                <a:cubicBezTo>
                  <a:pt x="16372" y="46149"/>
                  <a:pt x="15455" y="45494"/>
                  <a:pt x="14919" y="44470"/>
                </a:cubicBezTo>
                <a:close/>
                <a:moveTo>
                  <a:pt x="23754" y="0"/>
                </a:moveTo>
                <a:cubicBezTo>
                  <a:pt x="23730" y="12"/>
                  <a:pt x="23718" y="12"/>
                  <a:pt x="23694" y="24"/>
                </a:cubicBezTo>
                <a:lnTo>
                  <a:pt x="23682" y="24"/>
                </a:lnTo>
                <a:cubicBezTo>
                  <a:pt x="23670" y="36"/>
                  <a:pt x="23646" y="60"/>
                  <a:pt x="23634" y="72"/>
                </a:cubicBezTo>
                <a:cubicBezTo>
                  <a:pt x="23634" y="72"/>
                  <a:pt x="23634" y="72"/>
                  <a:pt x="23623" y="84"/>
                </a:cubicBezTo>
                <a:cubicBezTo>
                  <a:pt x="23611" y="96"/>
                  <a:pt x="23599" y="107"/>
                  <a:pt x="23599" y="131"/>
                </a:cubicBezTo>
                <a:cubicBezTo>
                  <a:pt x="23599" y="131"/>
                  <a:pt x="23599" y="143"/>
                  <a:pt x="23587" y="143"/>
                </a:cubicBezTo>
                <a:cubicBezTo>
                  <a:pt x="23587" y="167"/>
                  <a:pt x="23587" y="179"/>
                  <a:pt x="23575" y="203"/>
                </a:cubicBezTo>
                <a:cubicBezTo>
                  <a:pt x="23575" y="203"/>
                  <a:pt x="23575" y="203"/>
                  <a:pt x="23575" y="215"/>
                </a:cubicBezTo>
                <a:cubicBezTo>
                  <a:pt x="23575" y="226"/>
                  <a:pt x="23575" y="250"/>
                  <a:pt x="23587" y="274"/>
                </a:cubicBezTo>
                <a:cubicBezTo>
                  <a:pt x="23587" y="274"/>
                  <a:pt x="23587" y="274"/>
                  <a:pt x="23587" y="286"/>
                </a:cubicBezTo>
                <a:cubicBezTo>
                  <a:pt x="24587" y="3679"/>
                  <a:pt x="22992" y="8382"/>
                  <a:pt x="22480" y="9751"/>
                </a:cubicBezTo>
                <a:cubicBezTo>
                  <a:pt x="22241" y="10359"/>
                  <a:pt x="22099" y="10918"/>
                  <a:pt x="22003" y="11466"/>
                </a:cubicBezTo>
                <a:cubicBezTo>
                  <a:pt x="21420" y="15216"/>
                  <a:pt x="23575" y="17395"/>
                  <a:pt x="24111" y="17883"/>
                </a:cubicBezTo>
                <a:cubicBezTo>
                  <a:pt x="23587" y="19610"/>
                  <a:pt x="23003" y="21253"/>
                  <a:pt x="22396" y="22813"/>
                </a:cubicBezTo>
                <a:cubicBezTo>
                  <a:pt x="22360" y="22348"/>
                  <a:pt x="22301" y="21765"/>
                  <a:pt x="22182" y="21146"/>
                </a:cubicBezTo>
                <a:cubicBezTo>
                  <a:pt x="22182" y="20908"/>
                  <a:pt x="22146" y="18979"/>
                  <a:pt x="21229" y="16955"/>
                </a:cubicBezTo>
                <a:cubicBezTo>
                  <a:pt x="20348" y="14978"/>
                  <a:pt x="18443" y="12549"/>
                  <a:pt x="14395" y="12192"/>
                </a:cubicBezTo>
                <a:lnTo>
                  <a:pt x="14324" y="12192"/>
                </a:lnTo>
                <a:cubicBezTo>
                  <a:pt x="14324" y="12192"/>
                  <a:pt x="14312" y="12204"/>
                  <a:pt x="14312" y="12204"/>
                </a:cubicBezTo>
                <a:cubicBezTo>
                  <a:pt x="14288" y="12204"/>
                  <a:pt x="14264" y="12216"/>
                  <a:pt x="14252" y="12228"/>
                </a:cubicBezTo>
                <a:lnTo>
                  <a:pt x="14240" y="12228"/>
                </a:lnTo>
                <a:cubicBezTo>
                  <a:pt x="14229" y="12252"/>
                  <a:pt x="14205" y="12264"/>
                  <a:pt x="14193" y="12287"/>
                </a:cubicBezTo>
                <a:cubicBezTo>
                  <a:pt x="14181" y="12311"/>
                  <a:pt x="14169" y="12335"/>
                  <a:pt x="14157" y="12359"/>
                </a:cubicBezTo>
                <a:cubicBezTo>
                  <a:pt x="14145" y="12418"/>
                  <a:pt x="14157" y="12466"/>
                  <a:pt x="14181" y="12514"/>
                </a:cubicBezTo>
                <a:cubicBezTo>
                  <a:pt x="14193" y="12538"/>
                  <a:pt x="14205" y="12561"/>
                  <a:pt x="14229" y="12573"/>
                </a:cubicBezTo>
                <a:lnTo>
                  <a:pt x="14229" y="12585"/>
                </a:lnTo>
                <a:cubicBezTo>
                  <a:pt x="14252" y="12597"/>
                  <a:pt x="14264" y="12609"/>
                  <a:pt x="14288" y="12621"/>
                </a:cubicBezTo>
                <a:lnTo>
                  <a:pt x="14300" y="12621"/>
                </a:lnTo>
                <a:cubicBezTo>
                  <a:pt x="14312" y="12633"/>
                  <a:pt x="15883" y="13264"/>
                  <a:pt x="16598" y="16181"/>
                </a:cubicBezTo>
                <a:cubicBezTo>
                  <a:pt x="16634" y="16407"/>
                  <a:pt x="17253" y="19705"/>
                  <a:pt x="19289" y="21003"/>
                </a:cubicBezTo>
                <a:cubicBezTo>
                  <a:pt x="19539" y="21170"/>
                  <a:pt x="19813" y="21289"/>
                  <a:pt x="20086" y="21372"/>
                </a:cubicBezTo>
                <a:cubicBezTo>
                  <a:pt x="20098" y="21372"/>
                  <a:pt x="20098" y="21384"/>
                  <a:pt x="20110" y="21384"/>
                </a:cubicBezTo>
                <a:cubicBezTo>
                  <a:pt x="20405" y="21471"/>
                  <a:pt x="20711" y="21516"/>
                  <a:pt x="21025" y="21516"/>
                </a:cubicBezTo>
                <a:cubicBezTo>
                  <a:pt x="21271" y="21516"/>
                  <a:pt x="21522" y="21489"/>
                  <a:pt x="21777" y="21431"/>
                </a:cubicBezTo>
                <a:cubicBezTo>
                  <a:pt x="21979" y="22610"/>
                  <a:pt x="21991" y="23610"/>
                  <a:pt x="21991" y="23837"/>
                </a:cubicBezTo>
                <a:cubicBezTo>
                  <a:pt x="21408" y="25241"/>
                  <a:pt x="20801" y="26575"/>
                  <a:pt x="20182" y="27837"/>
                </a:cubicBezTo>
                <a:cubicBezTo>
                  <a:pt x="20110" y="27277"/>
                  <a:pt x="19896" y="26492"/>
                  <a:pt x="19408" y="25444"/>
                </a:cubicBezTo>
                <a:cubicBezTo>
                  <a:pt x="19289" y="25110"/>
                  <a:pt x="17110" y="19229"/>
                  <a:pt x="10145" y="18538"/>
                </a:cubicBezTo>
                <a:cubicBezTo>
                  <a:pt x="10121" y="18538"/>
                  <a:pt x="10097" y="18538"/>
                  <a:pt x="10073" y="18550"/>
                </a:cubicBezTo>
                <a:lnTo>
                  <a:pt x="10061" y="18550"/>
                </a:lnTo>
                <a:cubicBezTo>
                  <a:pt x="10038" y="18562"/>
                  <a:pt x="10026" y="18562"/>
                  <a:pt x="10002" y="18574"/>
                </a:cubicBezTo>
                <a:cubicBezTo>
                  <a:pt x="10002" y="18586"/>
                  <a:pt x="10002" y="18586"/>
                  <a:pt x="9990" y="18586"/>
                </a:cubicBezTo>
                <a:cubicBezTo>
                  <a:pt x="9978" y="18598"/>
                  <a:pt x="9954" y="18610"/>
                  <a:pt x="9942" y="18634"/>
                </a:cubicBezTo>
                <a:cubicBezTo>
                  <a:pt x="9930" y="18657"/>
                  <a:pt x="9918" y="18681"/>
                  <a:pt x="9907" y="18705"/>
                </a:cubicBezTo>
                <a:cubicBezTo>
                  <a:pt x="9907" y="18729"/>
                  <a:pt x="9907" y="18753"/>
                  <a:pt x="9907" y="18776"/>
                </a:cubicBezTo>
                <a:lnTo>
                  <a:pt x="9907" y="18788"/>
                </a:lnTo>
                <a:cubicBezTo>
                  <a:pt x="9907" y="18812"/>
                  <a:pt x="9918" y="18836"/>
                  <a:pt x="9918" y="18860"/>
                </a:cubicBezTo>
                <a:lnTo>
                  <a:pt x="9930" y="18860"/>
                </a:lnTo>
                <a:cubicBezTo>
                  <a:pt x="9930" y="18884"/>
                  <a:pt x="9954" y="18907"/>
                  <a:pt x="9966" y="18919"/>
                </a:cubicBezTo>
                <a:cubicBezTo>
                  <a:pt x="9990" y="18943"/>
                  <a:pt x="10002" y="18955"/>
                  <a:pt x="10026" y="18967"/>
                </a:cubicBezTo>
                <a:cubicBezTo>
                  <a:pt x="10049" y="18979"/>
                  <a:pt x="11395" y="19622"/>
                  <a:pt x="12502" y="21824"/>
                </a:cubicBezTo>
                <a:cubicBezTo>
                  <a:pt x="12597" y="22086"/>
                  <a:pt x="13681" y="25015"/>
                  <a:pt x="15931" y="25944"/>
                </a:cubicBezTo>
                <a:cubicBezTo>
                  <a:pt x="16382" y="26129"/>
                  <a:pt x="16849" y="26222"/>
                  <a:pt x="17327" y="26222"/>
                </a:cubicBezTo>
                <a:cubicBezTo>
                  <a:pt x="17897" y="26222"/>
                  <a:pt x="18485" y="26090"/>
                  <a:pt x="19086" y="25825"/>
                </a:cubicBezTo>
                <a:cubicBezTo>
                  <a:pt x="19884" y="27611"/>
                  <a:pt x="19789" y="28492"/>
                  <a:pt x="19753" y="28706"/>
                </a:cubicBezTo>
                <a:cubicBezTo>
                  <a:pt x="19027" y="30123"/>
                  <a:pt x="18277" y="31457"/>
                  <a:pt x="17527" y="32683"/>
                </a:cubicBezTo>
                <a:cubicBezTo>
                  <a:pt x="17527" y="32254"/>
                  <a:pt x="17479" y="31730"/>
                  <a:pt x="17288" y="31171"/>
                </a:cubicBezTo>
                <a:cubicBezTo>
                  <a:pt x="17253" y="31040"/>
                  <a:pt x="16884" y="29706"/>
                  <a:pt x="15550" y="28170"/>
                </a:cubicBezTo>
                <a:cubicBezTo>
                  <a:pt x="14276" y="26718"/>
                  <a:pt x="11871" y="24789"/>
                  <a:pt x="7561" y="23920"/>
                </a:cubicBezTo>
                <a:lnTo>
                  <a:pt x="7490" y="23920"/>
                </a:lnTo>
                <a:cubicBezTo>
                  <a:pt x="7466" y="23920"/>
                  <a:pt x="7454" y="23920"/>
                  <a:pt x="7430" y="23932"/>
                </a:cubicBezTo>
                <a:cubicBezTo>
                  <a:pt x="7406" y="23944"/>
                  <a:pt x="7394" y="23956"/>
                  <a:pt x="7371" y="23967"/>
                </a:cubicBezTo>
                <a:cubicBezTo>
                  <a:pt x="7371" y="23967"/>
                  <a:pt x="7371" y="23979"/>
                  <a:pt x="7371" y="23979"/>
                </a:cubicBezTo>
                <a:cubicBezTo>
                  <a:pt x="7347" y="23991"/>
                  <a:pt x="7335" y="24003"/>
                  <a:pt x="7323" y="24027"/>
                </a:cubicBezTo>
                <a:cubicBezTo>
                  <a:pt x="7311" y="24051"/>
                  <a:pt x="7311" y="24063"/>
                  <a:pt x="7299" y="24087"/>
                </a:cubicBezTo>
                <a:cubicBezTo>
                  <a:pt x="7299" y="24087"/>
                  <a:pt x="7299" y="24098"/>
                  <a:pt x="7299" y="24098"/>
                </a:cubicBezTo>
                <a:cubicBezTo>
                  <a:pt x="7299" y="24122"/>
                  <a:pt x="7299" y="24134"/>
                  <a:pt x="7299" y="24158"/>
                </a:cubicBezTo>
                <a:cubicBezTo>
                  <a:pt x="7299" y="24158"/>
                  <a:pt x="7299" y="24170"/>
                  <a:pt x="7299" y="24170"/>
                </a:cubicBezTo>
                <a:cubicBezTo>
                  <a:pt x="7299" y="24182"/>
                  <a:pt x="7311" y="24206"/>
                  <a:pt x="7311" y="24218"/>
                </a:cubicBezTo>
                <a:cubicBezTo>
                  <a:pt x="7311" y="24229"/>
                  <a:pt x="7311" y="24229"/>
                  <a:pt x="7311" y="24229"/>
                </a:cubicBezTo>
                <a:cubicBezTo>
                  <a:pt x="7323" y="24253"/>
                  <a:pt x="7335" y="24265"/>
                  <a:pt x="7347" y="24277"/>
                </a:cubicBezTo>
                <a:cubicBezTo>
                  <a:pt x="7347" y="24289"/>
                  <a:pt x="7347" y="24289"/>
                  <a:pt x="7347" y="24289"/>
                </a:cubicBezTo>
                <a:cubicBezTo>
                  <a:pt x="7359" y="24301"/>
                  <a:pt x="8204" y="25253"/>
                  <a:pt x="8740" y="26599"/>
                </a:cubicBezTo>
                <a:cubicBezTo>
                  <a:pt x="8775" y="26730"/>
                  <a:pt x="9835" y="29909"/>
                  <a:pt x="12490" y="31254"/>
                </a:cubicBezTo>
                <a:cubicBezTo>
                  <a:pt x="13259" y="31638"/>
                  <a:pt x="14079" y="31833"/>
                  <a:pt x="14944" y="31833"/>
                </a:cubicBezTo>
                <a:cubicBezTo>
                  <a:pt x="15579" y="31833"/>
                  <a:pt x="16238" y="31728"/>
                  <a:pt x="16919" y="31516"/>
                </a:cubicBezTo>
                <a:cubicBezTo>
                  <a:pt x="17205" y="32504"/>
                  <a:pt x="17038" y="33350"/>
                  <a:pt x="16979" y="33564"/>
                </a:cubicBezTo>
                <a:cubicBezTo>
                  <a:pt x="15812" y="35421"/>
                  <a:pt x="14645" y="37052"/>
                  <a:pt x="13562" y="38445"/>
                </a:cubicBezTo>
                <a:cubicBezTo>
                  <a:pt x="13419" y="37910"/>
                  <a:pt x="13086" y="36969"/>
                  <a:pt x="12383" y="35981"/>
                </a:cubicBezTo>
                <a:cubicBezTo>
                  <a:pt x="12312" y="35731"/>
                  <a:pt x="11978" y="34540"/>
                  <a:pt x="10966" y="33254"/>
                </a:cubicBezTo>
                <a:cubicBezTo>
                  <a:pt x="9930" y="31945"/>
                  <a:pt x="7990" y="30314"/>
                  <a:pt x="4561" y="29909"/>
                </a:cubicBezTo>
                <a:lnTo>
                  <a:pt x="4549" y="29909"/>
                </a:lnTo>
                <a:cubicBezTo>
                  <a:pt x="4525" y="29909"/>
                  <a:pt x="4501" y="29909"/>
                  <a:pt x="4489" y="29921"/>
                </a:cubicBezTo>
                <a:lnTo>
                  <a:pt x="4465" y="29921"/>
                </a:lnTo>
                <a:cubicBezTo>
                  <a:pt x="4453" y="29921"/>
                  <a:pt x="4442" y="29933"/>
                  <a:pt x="4430" y="29933"/>
                </a:cubicBezTo>
                <a:cubicBezTo>
                  <a:pt x="4406" y="29944"/>
                  <a:pt x="4394" y="29956"/>
                  <a:pt x="4382" y="29968"/>
                </a:cubicBezTo>
                <a:cubicBezTo>
                  <a:pt x="4346" y="29992"/>
                  <a:pt x="4334" y="30028"/>
                  <a:pt x="4311" y="30063"/>
                </a:cubicBezTo>
                <a:cubicBezTo>
                  <a:pt x="4287" y="30147"/>
                  <a:pt x="4311" y="30230"/>
                  <a:pt x="4370" y="30290"/>
                </a:cubicBezTo>
                <a:cubicBezTo>
                  <a:pt x="4382" y="30302"/>
                  <a:pt x="4394" y="30314"/>
                  <a:pt x="4406" y="30314"/>
                </a:cubicBezTo>
                <a:cubicBezTo>
                  <a:pt x="4406" y="30314"/>
                  <a:pt x="4406" y="30325"/>
                  <a:pt x="4406" y="30325"/>
                </a:cubicBezTo>
                <a:cubicBezTo>
                  <a:pt x="4418" y="30325"/>
                  <a:pt x="4811" y="30611"/>
                  <a:pt x="5394" y="32076"/>
                </a:cubicBezTo>
                <a:cubicBezTo>
                  <a:pt x="5447" y="32203"/>
                  <a:pt x="7011" y="36551"/>
                  <a:pt x="10649" y="36551"/>
                </a:cubicBezTo>
                <a:cubicBezTo>
                  <a:pt x="11096" y="36551"/>
                  <a:pt x="11575" y="36485"/>
                  <a:pt x="12085" y="36338"/>
                </a:cubicBezTo>
                <a:cubicBezTo>
                  <a:pt x="12895" y="37493"/>
                  <a:pt x="13145" y="38588"/>
                  <a:pt x="13205" y="38898"/>
                </a:cubicBezTo>
                <a:cubicBezTo>
                  <a:pt x="12812" y="39386"/>
                  <a:pt x="12443" y="39838"/>
                  <a:pt x="12073" y="40267"/>
                </a:cubicBezTo>
                <a:cubicBezTo>
                  <a:pt x="10133" y="42529"/>
                  <a:pt x="8347" y="44232"/>
                  <a:pt x="7001" y="45399"/>
                </a:cubicBezTo>
                <a:cubicBezTo>
                  <a:pt x="6978" y="44661"/>
                  <a:pt x="6823" y="43196"/>
                  <a:pt x="6168" y="41934"/>
                </a:cubicBezTo>
                <a:cubicBezTo>
                  <a:pt x="6049" y="41482"/>
                  <a:pt x="4573" y="36493"/>
                  <a:pt x="298" y="35005"/>
                </a:cubicBezTo>
                <a:cubicBezTo>
                  <a:pt x="282" y="35005"/>
                  <a:pt x="266" y="34999"/>
                  <a:pt x="247" y="34999"/>
                </a:cubicBezTo>
                <a:cubicBezTo>
                  <a:pt x="237" y="34999"/>
                  <a:pt x="227" y="35001"/>
                  <a:pt x="215" y="35005"/>
                </a:cubicBezTo>
                <a:lnTo>
                  <a:pt x="203" y="35005"/>
                </a:lnTo>
                <a:cubicBezTo>
                  <a:pt x="179" y="35005"/>
                  <a:pt x="167" y="35005"/>
                  <a:pt x="143" y="35016"/>
                </a:cubicBezTo>
                <a:cubicBezTo>
                  <a:pt x="132" y="35016"/>
                  <a:pt x="132" y="35016"/>
                  <a:pt x="120" y="35028"/>
                </a:cubicBezTo>
                <a:cubicBezTo>
                  <a:pt x="108" y="35040"/>
                  <a:pt x="84" y="35052"/>
                  <a:pt x="72" y="35064"/>
                </a:cubicBezTo>
                <a:cubicBezTo>
                  <a:pt x="72" y="35064"/>
                  <a:pt x="60" y="35064"/>
                  <a:pt x="60" y="35076"/>
                </a:cubicBezTo>
                <a:lnTo>
                  <a:pt x="48" y="35076"/>
                </a:lnTo>
                <a:cubicBezTo>
                  <a:pt x="48" y="35076"/>
                  <a:pt x="48" y="35088"/>
                  <a:pt x="48" y="35088"/>
                </a:cubicBezTo>
                <a:cubicBezTo>
                  <a:pt x="36" y="35100"/>
                  <a:pt x="24" y="35124"/>
                  <a:pt x="12" y="35147"/>
                </a:cubicBezTo>
                <a:cubicBezTo>
                  <a:pt x="1" y="35171"/>
                  <a:pt x="1" y="35195"/>
                  <a:pt x="1" y="35219"/>
                </a:cubicBezTo>
                <a:cubicBezTo>
                  <a:pt x="1" y="35231"/>
                  <a:pt x="1" y="35243"/>
                  <a:pt x="1" y="35243"/>
                </a:cubicBezTo>
                <a:cubicBezTo>
                  <a:pt x="1" y="35267"/>
                  <a:pt x="12" y="35278"/>
                  <a:pt x="12" y="35302"/>
                </a:cubicBezTo>
                <a:cubicBezTo>
                  <a:pt x="12" y="35314"/>
                  <a:pt x="24" y="35314"/>
                  <a:pt x="24" y="35326"/>
                </a:cubicBezTo>
                <a:cubicBezTo>
                  <a:pt x="24" y="35326"/>
                  <a:pt x="36" y="35338"/>
                  <a:pt x="36" y="35350"/>
                </a:cubicBezTo>
                <a:cubicBezTo>
                  <a:pt x="48" y="35362"/>
                  <a:pt x="882" y="36636"/>
                  <a:pt x="1477" y="38957"/>
                </a:cubicBezTo>
                <a:cubicBezTo>
                  <a:pt x="1489" y="38993"/>
                  <a:pt x="2382" y="42339"/>
                  <a:pt x="5108" y="42339"/>
                </a:cubicBezTo>
                <a:cubicBezTo>
                  <a:pt x="5335" y="42339"/>
                  <a:pt x="5573" y="42315"/>
                  <a:pt x="5835" y="42267"/>
                </a:cubicBezTo>
                <a:cubicBezTo>
                  <a:pt x="6513" y="43684"/>
                  <a:pt x="6561" y="45351"/>
                  <a:pt x="6561" y="45780"/>
                </a:cubicBezTo>
                <a:cubicBezTo>
                  <a:pt x="5287" y="46851"/>
                  <a:pt x="4489" y="47375"/>
                  <a:pt x="4477" y="47375"/>
                </a:cubicBezTo>
                <a:cubicBezTo>
                  <a:pt x="4370" y="47447"/>
                  <a:pt x="4346" y="47589"/>
                  <a:pt x="4406" y="47685"/>
                </a:cubicBezTo>
                <a:cubicBezTo>
                  <a:pt x="4453" y="47756"/>
                  <a:pt x="4525" y="47792"/>
                  <a:pt x="4596" y="47792"/>
                </a:cubicBezTo>
                <a:cubicBezTo>
                  <a:pt x="4644" y="47792"/>
                  <a:pt x="4680" y="47780"/>
                  <a:pt x="4715" y="47756"/>
                </a:cubicBezTo>
                <a:cubicBezTo>
                  <a:pt x="4739" y="47744"/>
                  <a:pt x="5573" y="47197"/>
                  <a:pt x="6906" y="46077"/>
                </a:cubicBezTo>
                <a:cubicBezTo>
                  <a:pt x="6918" y="46065"/>
                  <a:pt x="6930" y="46054"/>
                  <a:pt x="6954" y="46030"/>
                </a:cubicBezTo>
                <a:cubicBezTo>
                  <a:pt x="7609" y="45470"/>
                  <a:pt x="8394" y="44780"/>
                  <a:pt x="9252" y="43934"/>
                </a:cubicBezTo>
                <a:cubicBezTo>
                  <a:pt x="9389" y="43919"/>
                  <a:pt x="9747" y="43884"/>
                  <a:pt x="10337" y="43884"/>
                </a:cubicBezTo>
                <a:cubicBezTo>
                  <a:pt x="11177" y="43884"/>
                  <a:pt x="12488" y="43955"/>
                  <a:pt x="14312" y="44256"/>
                </a:cubicBezTo>
                <a:cubicBezTo>
                  <a:pt x="15252" y="46601"/>
                  <a:pt x="17527" y="46958"/>
                  <a:pt x="18836" y="46958"/>
                </a:cubicBezTo>
                <a:cubicBezTo>
                  <a:pt x="19408" y="46958"/>
                  <a:pt x="19801" y="46887"/>
                  <a:pt x="19813" y="46887"/>
                </a:cubicBezTo>
                <a:cubicBezTo>
                  <a:pt x="24420" y="46304"/>
                  <a:pt x="27980" y="46185"/>
                  <a:pt x="28016" y="46185"/>
                </a:cubicBezTo>
                <a:cubicBezTo>
                  <a:pt x="28016" y="46185"/>
                  <a:pt x="28028" y="46173"/>
                  <a:pt x="28028" y="46173"/>
                </a:cubicBezTo>
                <a:lnTo>
                  <a:pt x="28075" y="46173"/>
                </a:lnTo>
                <a:cubicBezTo>
                  <a:pt x="28087" y="46161"/>
                  <a:pt x="28087" y="46161"/>
                  <a:pt x="28099" y="46161"/>
                </a:cubicBezTo>
                <a:cubicBezTo>
                  <a:pt x="28111" y="46149"/>
                  <a:pt x="28123" y="46149"/>
                  <a:pt x="28135" y="46137"/>
                </a:cubicBezTo>
                <a:cubicBezTo>
                  <a:pt x="28147" y="46137"/>
                  <a:pt x="28147" y="46125"/>
                  <a:pt x="28159" y="46113"/>
                </a:cubicBezTo>
                <a:cubicBezTo>
                  <a:pt x="28171" y="46113"/>
                  <a:pt x="28171" y="46101"/>
                  <a:pt x="28183" y="46089"/>
                </a:cubicBezTo>
                <a:cubicBezTo>
                  <a:pt x="28195" y="46077"/>
                  <a:pt x="28195" y="46077"/>
                  <a:pt x="28195" y="46065"/>
                </a:cubicBezTo>
                <a:cubicBezTo>
                  <a:pt x="28206" y="46054"/>
                  <a:pt x="28206" y="46054"/>
                  <a:pt x="28206" y="46042"/>
                </a:cubicBezTo>
                <a:cubicBezTo>
                  <a:pt x="28218" y="46042"/>
                  <a:pt x="28218" y="46030"/>
                  <a:pt x="28218" y="46018"/>
                </a:cubicBezTo>
                <a:cubicBezTo>
                  <a:pt x="28230" y="45994"/>
                  <a:pt x="28230" y="45970"/>
                  <a:pt x="28230" y="45946"/>
                </a:cubicBezTo>
                <a:cubicBezTo>
                  <a:pt x="28230" y="45946"/>
                  <a:pt x="28230" y="45946"/>
                  <a:pt x="28230" y="45934"/>
                </a:cubicBezTo>
                <a:cubicBezTo>
                  <a:pt x="28218" y="45899"/>
                  <a:pt x="28206" y="45851"/>
                  <a:pt x="28183" y="45827"/>
                </a:cubicBezTo>
                <a:cubicBezTo>
                  <a:pt x="28183" y="45815"/>
                  <a:pt x="28171" y="45815"/>
                  <a:pt x="28171" y="45815"/>
                </a:cubicBezTo>
                <a:cubicBezTo>
                  <a:pt x="28159" y="45804"/>
                  <a:pt x="28147" y="45780"/>
                  <a:pt x="28123" y="45768"/>
                </a:cubicBezTo>
                <a:cubicBezTo>
                  <a:pt x="24904" y="43778"/>
                  <a:pt x="21578" y="43265"/>
                  <a:pt x="19009" y="43265"/>
                </a:cubicBezTo>
                <a:cubicBezTo>
                  <a:pt x="16552" y="43265"/>
                  <a:pt x="14787" y="43734"/>
                  <a:pt x="14467" y="43827"/>
                </a:cubicBezTo>
                <a:cubicBezTo>
                  <a:pt x="12572" y="43508"/>
                  <a:pt x="11223" y="43433"/>
                  <a:pt x="10353" y="43433"/>
                </a:cubicBezTo>
                <a:cubicBezTo>
                  <a:pt x="10118" y="43433"/>
                  <a:pt x="9918" y="43439"/>
                  <a:pt x="9752" y="43446"/>
                </a:cubicBezTo>
                <a:cubicBezTo>
                  <a:pt x="10573" y="42613"/>
                  <a:pt x="11466" y="41660"/>
                  <a:pt x="12395" y="40577"/>
                </a:cubicBezTo>
                <a:cubicBezTo>
                  <a:pt x="12788" y="40124"/>
                  <a:pt x="13181" y="39636"/>
                  <a:pt x="13597" y="39112"/>
                </a:cubicBezTo>
                <a:cubicBezTo>
                  <a:pt x="13609" y="39100"/>
                  <a:pt x="13621" y="39100"/>
                  <a:pt x="13621" y="39088"/>
                </a:cubicBezTo>
                <a:cubicBezTo>
                  <a:pt x="13740" y="38934"/>
                  <a:pt x="13871" y="38779"/>
                  <a:pt x="13990" y="38624"/>
                </a:cubicBezTo>
                <a:cubicBezTo>
                  <a:pt x="14014" y="38612"/>
                  <a:pt x="14038" y="38612"/>
                  <a:pt x="14050" y="38600"/>
                </a:cubicBezTo>
                <a:cubicBezTo>
                  <a:pt x="14061" y="38590"/>
                  <a:pt x="15137" y="37955"/>
                  <a:pt x="17702" y="37955"/>
                </a:cubicBezTo>
                <a:cubicBezTo>
                  <a:pt x="17993" y="37955"/>
                  <a:pt x="18304" y="37963"/>
                  <a:pt x="18634" y="37981"/>
                </a:cubicBezTo>
                <a:cubicBezTo>
                  <a:pt x="19134" y="40148"/>
                  <a:pt x="21682" y="41386"/>
                  <a:pt x="23896" y="41624"/>
                </a:cubicBezTo>
                <a:cubicBezTo>
                  <a:pt x="24396" y="41684"/>
                  <a:pt x="24908" y="41708"/>
                  <a:pt x="25420" y="41708"/>
                </a:cubicBezTo>
                <a:cubicBezTo>
                  <a:pt x="26385" y="41708"/>
                  <a:pt x="27373" y="41613"/>
                  <a:pt x="28373" y="41422"/>
                </a:cubicBezTo>
                <a:cubicBezTo>
                  <a:pt x="30242" y="41065"/>
                  <a:pt x="31612" y="41053"/>
                  <a:pt x="31755" y="41053"/>
                </a:cubicBezTo>
                <a:lnTo>
                  <a:pt x="31766" y="41053"/>
                </a:lnTo>
                <a:cubicBezTo>
                  <a:pt x="31790" y="41053"/>
                  <a:pt x="31814" y="41053"/>
                  <a:pt x="31838" y="41041"/>
                </a:cubicBezTo>
                <a:cubicBezTo>
                  <a:pt x="31838" y="41041"/>
                  <a:pt x="31850" y="41041"/>
                  <a:pt x="31850" y="41029"/>
                </a:cubicBezTo>
                <a:cubicBezTo>
                  <a:pt x="31874" y="41029"/>
                  <a:pt x="31885" y="41029"/>
                  <a:pt x="31897" y="41017"/>
                </a:cubicBezTo>
                <a:cubicBezTo>
                  <a:pt x="31897" y="41017"/>
                  <a:pt x="31909" y="41005"/>
                  <a:pt x="31909" y="41005"/>
                </a:cubicBezTo>
                <a:cubicBezTo>
                  <a:pt x="31921" y="40993"/>
                  <a:pt x="31933" y="40981"/>
                  <a:pt x="31945" y="40970"/>
                </a:cubicBezTo>
                <a:cubicBezTo>
                  <a:pt x="31945" y="40970"/>
                  <a:pt x="31945" y="40958"/>
                  <a:pt x="31957" y="40958"/>
                </a:cubicBezTo>
                <a:cubicBezTo>
                  <a:pt x="31957" y="40946"/>
                  <a:pt x="31969" y="40946"/>
                  <a:pt x="31969" y="40934"/>
                </a:cubicBezTo>
                <a:cubicBezTo>
                  <a:pt x="31969" y="40922"/>
                  <a:pt x="31969" y="40922"/>
                  <a:pt x="31981" y="40910"/>
                </a:cubicBezTo>
                <a:cubicBezTo>
                  <a:pt x="31981" y="40910"/>
                  <a:pt x="31981" y="40898"/>
                  <a:pt x="31981" y="40898"/>
                </a:cubicBezTo>
                <a:cubicBezTo>
                  <a:pt x="31993" y="40886"/>
                  <a:pt x="31993" y="40862"/>
                  <a:pt x="31993" y="40839"/>
                </a:cubicBezTo>
                <a:cubicBezTo>
                  <a:pt x="31993" y="40815"/>
                  <a:pt x="31993" y="40803"/>
                  <a:pt x="31993" y="40779"/>
                </a:cubicBezTo>
                <a:cubicBezTo>
                  <a:pt x="31993" y="40779"/>
                  <a:pt x="31993" y="40779"/>
                  <a:pt x="31981" y="40767"/>
                </a:cubicBezTo>
                <a:cubicBezTo>
                  <a:pt x="31981" y="40755"/>
                  <a:pt x="31969" y="40731"/>
                  <a:pt x="31969" y="40720"/>
                </a:cubicBezTo>
                <a:cubicBezTo>
                  <a:pt x="31957" y="40720"/>
                  <a:pt x="31957" y="40708"/>
                  <a:pt x="31957" y="40708"/>
                </a:cubicBezTo>
                <a:cubicBezTo>
                  <a:pt x="31945" y="40696"/>
                  <a:pt x="31933" y="40672"/>
                  <a:pt x="31921" y="40660"/>
                </a:cubicBezTo>
                <a:lnTo>
                  <a:pt x="31909" y="40660"/>
                </a:lnTo>
                <a:cubicBezTo>
                  <a:pt x="28481" y="37721"/>
                  <a:pt x="24962" y="37038"/>
                  <a:pt x="22429" y="37038"/>
                </a:cubicBezTo>
                <a:cubicBezTo>
                  <a:pt x="21515" y="37038"/>
                  <a:pt x="20729" y="37127"/>
                  <a:pt x="20122" y="37231"/>
                </a:cubicBezTo>
                <a:cubicBezTo>
                  <a:pt x="20086" y="37231"/>
                  <a:pt x="20051" y="37231"/>
                  <a:pt x="20015" y="37255"/>
                </a:cubicBezTo>
                <a:cubicBezTo>
                  <a:pt x="19360" y="37374"/>
                  <a:pt x="18931" y="37505"/>
                  <a:pt x="18801" y="37541"/>
                </a:cubicBezTo>
                <a:cubicBezTo>
                  <a:pt x="18412" y="37517"/>
                  <a:pt x="18049" y="37507"/>
                  <a:pt x="17711" y="37507"/>
                </a:cubicBezTo>
                <a:cubicBezTo>
                  <a:pt x="16163" y="37507"/>
                  <a:pt x="15132" y="37726"/>
                  <a:pt x="14526" y="37922"/>
                </a:cubicBezTo>
                <a:cubicBezTo>
                  <a:pt x="15431" y="36719"/>
                  <a:pt x="16384" y="35362"/>
                  <a:pt x="17336" y="33850"/>
                </a:cubicBezTo>
                <a:cubicBezTo>
                  <a:pt x="17360" y="33826"/>
                  <a:pt x="17384" y="33790"/>
                  <a:pt x="17396" y="33754"/>
                </a:cubicBezTo>
                <a:cubicBezTo>
                  <a:pt x="17550" y="33492"/>
                  <a:pt x="17717" y="33242"/>
                  <a:pt x="17872" y="32981"/>
                </a:cubicBezTo>
                <a:cubicBezTo>
                  <a:pt x="18193" y="32957"/>
                  <a:pt x="18991" y="32790"/>
                  <a:pt x="21122" y="32219"/>
                </a:cubicBezTo>
                <a:cubicBezTo>
                  <a:pt x="22904" y="34480"/>
                  <a:pt x="26005" y="34893"/>
                  <a:pt x="27998" y="34893"/>
                </a:cubicBezTo>
                <a:cubicBezTo>
                  <a:pt x="28629" y="34893"/>
                  <a:pt x="29148" y="34851"/>
                  <a:pt x="29480" y="34814"/>
                </a:cubicBezTo>
                <a:cubicBezTo>
                  <a:pt x="29933" y="34766"/>
                  <a:pt x="30326" y="34743"/>
                  <a:pt x="30695" y="34731"/>
                </a:cubicBezTo>
                <a:cubicBezTo>
                  <a:pt x="31171" y="34716"/>
                  <a:pt x="31600" y="34710"/>
                  <a:pt x="31985" y="34710"/>
                </a:cubicBezTo>
                <a:cubicBezTo>
                  <a:pt x="34102" y="34710"/>
                  <a:pt x="34888" y="34897"/>
                  <a:pt x="34898" y="34897"/>
                </a:cubicBezTo>
                <a:lnTo>
                  <a:pt x="35005" y="34897"/>
                </a:lnTo>
                <a:cubicBezTo>
                  <a:pt x="35017" y="34897"/>
                  <a:pt x="35017" y="34886"/>
                  <a:pt x="35029" y="34886"/>
                </a:cubicBezTo>
                <a:cubicBezTo>
                  <a:pt x="35041" y="34886"/>
                  <a:pt x="35053" y="34886"/>
                  <a:pt x="35064" y="34874"/>
                </a:cubicBezTo>
                <a:cubicBezTo>
                  <a:pt x="35064" y="34874"/>
                  <a:pt x="35076" y="34862"/>
                  <a:pt x="35076" y="34862"/>
                </a:cubicBezTo>
                <a:cubicBezTo>
                  <a:pt x="35088" y="34862"/>
                  <a:pt x="35100" y="34850"/>
                  <a:pt x="35100" y="34850"/>
                </a:cubicBezTo>
                <a:cubicBezTo>
                  <a:pt x="35112" y="34838"/>
                  <a:pt x="35112" y="34838"/>
                  <a:pt x="35124" y="34826"/>
                </a:cubicBezTo>
                <a:cubicBezTo>
                  <a:pt x="35124" y="34826"/>
                  <a:pt x="35124" y="34826"/>
                  <a:pt x="35136" y="34814"/>
                </a:cubicBezTo>
                <a:cubicBezTo>
                  <a:pt x="35136" y="34814"/>
                  <a:pt x="35136" y="34802"/>
                  <a:pt x="35148" y="34802"/>
                </a:cubicBezTo>
                <a:cubicBezTo>
                  <a:pt x="35148" y="34802"/>
                  <a:pt x="35148" y="34790"/>
                  <a:pt x="35148" y="34790"/>
                </a:cubicBezTo>
                <a:cubicBezTo>
                  <a:pt x="35160" y="34766"/>
                  <a:pt x="35172" y="34743"/>
                  <a:pt x="35172" y="34731"/>
                </a:cubicBezTo>
                <a:cubicBezTo>
                  <a:pt x="35172" y="34731"/>
                  <a:pt x="35172" y="34719"/>
                  <a:pt x="35172" y="34719"/>
                </a:cubicBezTo>
                <a:cubicBezTo>
                  <a:pt x="35184" y="34695"/>
                  <a:pt x="35184" y="34683"/>
                  <a:pt x="35184" y="34659"/>
                </a:cubicBezTo>
                <a:cubicBezTo>
                  <a:pt x="35184" y="34635"/>
                  <a:pt x="35172" y="34612"/>
                  <a:pt x="35160" y="34600"/>
                </a:cubicBezTo>
                <a:cubicBezTo>
                  <a:pt x="35160" y="34588"/>
                  <a:pt x="35160" y="34588"/>
                  <a:pt x="35160" y="34588"/>
                </a:cubicBezTo>
                <a:cubicBezTo>
                  <a:pt x="35148" y="34564"/>
                  <a:pt x="35136" y="34540"/>
                  <a:pt x="35124" y="34528"/>
                </a:cubicBezTo>
                <a:cubicBezTo>
                  <a:pt x="32243" y="31331"/>
                  <a:pt x="28943" y="30594"/>
                  <a:pt x="26487" y="30594"/>
                </a:cubicBezTo>
                <a:cubicBezTo>
                  <a:pt x="26263" y="30594"/>
                  <a:pt x="26046" y="30600"/>
                  <a:pt x="25837" y="30611"/>
                </a:cubicBezTo>
                <a:cubicBezTo>
                  <a:pt x="23242" y="30754"/>
                  <a:pt x="21360" y="31647"/>
                  <a:pt x="21134" y="31754"/>
                </a:cubicBezTo>
                <a:cubicBezTo>
                  <a:pt x="19432" y="32219"/>
                  <a:pt x="18586" y="32409"/>
                  <a:pt x="18169" y="32492"/>
                </a:cubicBezTo>
                <a:cubicBezTo>
                  <a:pt x="18824" y="31385"/>
                  <a:pt x="19479" y="30218"/>
                  <a:pt x="20110" y="28968"/>
                </a:cubicBezTo>
                <a:cubicBezTo>
                  <a:pt x="20134" y="28944"/>
                  <a:pt x="20146" y="28920"/>
                  <a:pt x="20158" y="28897"/>
                </a:cubicBezTo>
                <a:cubicBezTo>
                  <a:pt x="20158" y="28897"/>
                  <a:pt x="20170" y="28885"/>
                  <a:pt x="20170" y="28861"/>
                </a:cubicBezTo>
                <a:cubicBezTo>
                  <a:pt x="20313" y="28563"/>
                  <a:pt x="20467" y="28266"/>
                  <a:pt x="20610" y="27968"/>
                </a:cubicBezTo>
                <a:cubicBezTo>
                  <a:pt x="20610" y="27968"/>
                  <a:pt x="20622" y="27968"/>
                  <a:pt x="20622" y="27956"/>
                </a:cubicBezTo>
                <a:cubicBezTo>
                  <a:pt x="20634" y="27956"/>
                  <a:pt x="21122" y="27313"/>
                  <a:pt x="23170" y="26599"/>
                </a:cubicBezTo>
                <a:cubicBezTo>
                  <a:pt x="24504" y="27742"/>
                  <a:pt x="26159" y="28063"/>
                  <a:pt x="27599" y="28063"/>
                </a:cubicBezTo>
                <a:cubicBezTo>
                  <a:pt x="28921" y="28063"/>
                  <a:pt x="30064" y="27789"/>
                  <a:pt x="30588" y="27647"/>
                </a:cubicBezTo>
                <a:cubicBezTo>
                  <a:pt x="31171" y="27480"/>
                  <a:pt x="31707" y="27361"/>
                  <a:pt x="32231" y="27254"/>
                </a:cubicBezTo>
                <a:cubicBezTo>
                  <a:pt x="34850" y="26765"/>
                  <a:pt x="38196" y="26563"/>
                  <a:pt x="38232" y="26551"/>
                </a:cubicBezTo>
                <a:cubicBezTo>
                  <a:pt x="38255" y="26551"/>
                  <a:pt x="38267" y="26551"/>
                  <a:pt x="38291" y="26539"/>
                </a:cubicBezTo>
                <a:lnTo>
                  <a:pt x="38303" y="26539"/>
                </a:lnTo>
                <a:cubicBezTo>
                  <a:pt x="38315" y="26527"/>
                  <a:pt x="38339" y="26515"/>
                  <a:pt x="38351" y="26504"/>
                </a:cubicBezTo>
                <a:cubicBezTo>
                  <a:pt x="38374" y="26492"/>
                  <a:pt x="38386" y="26480"/>
                  <a:pt x="38398" y="26456"/>
                </a:cubicBezTo>
                <a:cubicBezTo>
                  <a:pt x="38398" y="26456"/>
                  <a:pt x="38398" y="26456"/>
                  <a:pt x="38398" y="26444"/>
                </a:cubicBezTo>
                <a:cubicBezTo>
                  <a:pt x="38410" y="26432"/>
                  <a:pt x="38422" y="26408"/>
                  <a:pt x="38422" y="26396"/>
                </a:cubicBezTo>
                <a:lnTo>
                  <a:pt x="38422" y="26384"/>
                </a:lnTo>
                <a:cubicBezTo>
                  <a:pt x="38446" y="26361"/>
                  <a:pt x="38446" y="26349"/>
                  <a:pt x="38446" y="26325"/>
                </a:cubicBezTo>
                <a:lnTo>
                  <a:pt x="38446" y="26313"/>
                </a:lnTo>
                <a:cubicBezTo>
                  <a:pt x="38446" y="26289"/>
                  <a:pt x="38446" y="26277"/>
                  <a:pt x="38434" y="26253"/>
                </a:cubicBezTo>
                <a:lnTo>
                  <a:pt x="38434" y="26242"/>
                </a:lnTo>
                <a:cubicBezTo>
                  <a:pt x="38422" y="26230"/>
                  <a:pt x="38410" y="26206"/>
                  <a:pt x="38398" y="26194"/>
                </a:cubicBezTo>
                <a:cubicBezTo>
                  <a:pt x="38386" y="26170"/>
                  <a:pt x="38374" y="26158"/>
                  <a:pt x="38351" y="26146"/>
                </a:cubicBezTo>
                <a:cubicBezTo>
                  <a:pt x="35573" y="24326"/>
                  <a:pt x="32937" y="23761"/>
                  <a:pt x="30737" y="23761"/>
                </a:cubicBezTo>
                <a:cubicBezTo>
                  <a:pt x="29570" y="23761"/>
                  <a:pt x="28526" y="23920"/>
                  <a:pt x="27647" y="24134"/>
                </a:cubicBezTo>
                <a:cubicBezTo>
                  <a:pt x="25051" y="24753"/>
                  <a:pt x="23384" y="25956"/>
                  <a:pt x="23134" y="26134"/>
                </a:cubicBezTo>
                <a:cubicBezTo>
                  <a:pt x="22146" y="26480"/>
                  <a:pt x="21491" y="26801"/>
                  <a:pt x="21051" y="27063"/>
                </a:cubicBezTo>
                <a:cubicBezTo>
                  <a:pt x="21515" y="26087"/>
                  <a:pt x="21968" y="25075"/>
                  <a:pt x="22408" y="24015"/>
                </a:cubicBezTo>
                <a:cubicBezTo>
                  <a:pt x="22420" y="23991"/>
                  <a:pt x="22432" y="23967"/>
                  <a:pt x="22432" y="23932"/>
                </a:cubicBezTo>
                <a:cubicBezTo>
                  <a:pt x="22599" y="23539"/>
                  <a:pt x="22753" y="23146"/>
                  <a:pt x="22908" y="22741"/>
                </a:cubicBezTo>
                <a:cubicBezTo>
                  <a:pt x="23075" y="22610"/>
                  <a:pt x="23730" y="22086"/>
                  <a:pt x="24492" y="21634"/>
                </a:cubicBezTo>
                <a:cubicBezTo>
                  <a:pt x="24885" y="21741"/>
                  <a:pt x="25266" y="21789"/>
                  <a:pt x="25623" y="21789"/>
                </a:cubicBezTo>
                <a:cubicBezTo>
                  <a:pt x="26802" y="21789"/>
                  <a:pt x="27778" y="21324"/>
                  <a:pt x="28456" y="20872"/>
                </a:cubicBezTo>
                <a:cubicBezTo>
                  <a:pt x="28873" y="20586"/>
                  <a:pt x="29266" y="20217"/>
                  <a:pt x="29659" y="19729"/>
                </a:cubicBezTo>
                <a:cubicBezTo>
                  <a:pt x="32374" y="16359"/>
                  <a:pt x="36398" y="15419"/>
                  <a:pt x="36446" y="15419"/>
                </a:cubicBezTo>
                <a:cubicBezTo>
                  <a:pt x="36469" y="15407"/>
                  <a:pt x="36481" y="15407"/>
                  <a:pt x="36505" y="15395"/>
                </a:cubicBezTo>
                <a:lnTo>
                  <a:pt x="36505" y="15383"/>
                </a:lnTo>
                <a:cubicBezTo>
                  <a:pt x="36529" y="15371"/>
                  <a:pt x="36541" y="15359"/>
                  <a:pt x="36553" y="15347"/>
                </a:cubicBezTo>
                <a:cubicBezTo>
                  <a:pt x="36553" y="15347"/>
                  <a:pt x="36565" y="15347"/>
                  <a:pt x="36565" y="15335"/>
                </a:cubicBezTo>
                <a:cubicBezTo>
                  <a:pt x="36577" y="15324"/>
                  <a:pt x="36588" y="15312"/>
                  <a:pt x="36600" y="15288"/>
                </a:cubicBezTo>
                <a:cubicBezTo>
                  <a:pt x="36600" y="15264"/>
                  <a:pt x="36612" y="15252"/>
                  <a:pt x="36612" y="15228"/>
                </a:cubicBezTo>
                <a:cubicBezTo>
                  <a:pt x="36612" y="15228"/>
                  <a:pt x="36612" y="15216"/>
                  <a:pt x="36612" y="15216"/>
                </a:cubicBezTo>
                <a:cubicBezTo>
                  <a:pt x="36612" y="15205"/>
                  <a:pt x="36612" y="15205"/>
                  <a:pt x="36612" y="15205"/>
                </a:cubicBezTo>
                <a:cubicBezTo>
                  <a:pt x="36612" y="15181"/>
                  <a:pt x="36612" y="15169"/>
                  <a:pt x="36612" y="15157"/>
                </a:cubicBezTo>
                <a:cubicBezTo>
                  <a:pt x="36612" y="15145"/>
                  <a:pt x="36600" y="15145"/>
                  <a:pt x="36600" y="15145"/>
                </a:cubicBezTo>
                <a:cubicBezTo>
                  <a:pt x="36600" y="15121"/>
                  <a:pt x="36588" y="15109"/>
                  <a:pt x="36577" y="15085"/>
                </a:cubicBezTo>
                <a:cubicBezTo>
                  <a:pt x="36565" y="15062"/>
                  <a:pt x="36553" y="15050"/>
                  <a:pt x="36541" y="15038"/>
                </a:cubicBezTo>
                <a:cubicBezTo>
                  <a:pt x="36541" y="15038"/>
                  <a:pt x="36529" y="15026"/>
                  <a:pt x="36529" y="15026"/>
                </a:cubicBezTo>
                <a:cubicBezTo>
                  <a:pt x="36517" y="15014"/>
                  <a:pt x="36493" y="15002"/>
                  <a:pt x="36481" y="14990"/>
                </a:cubicBezTo>
                <a:cubicBezTo>
                  <a:pt x="35199" y="14456"/>
                  <a:pt x="33969" y="14190"/>
                  <a:pt x="32798" y="14190"/>
                </a:cubicBezTo>
                <a:cubicBezTo>
                  <a:pt x="31751" y="14190"/>
                  <a:pt x="30751" y="14402"/>
                  <a:pt x="29802" y="14824"/>
                </a:cubicBezTo>
                <a:cubicBezTo>
                  <a:pt x="26159" y="16455"/>
                  <a:pt x="24504" y="20598"/>
                  <a:pt x="24265" y="21253"/>
                </a:cubicBezTo>
                <a:cubicBezTo>
                  <a:pt x="23873" y="21491"/>
                  <a:pt x="23503" y="21741"/>
                  <a:pt x="23206" y="21955"/>
                </a:cubicBezTo>
                <a:cubicBezTo>
                  <a:pt x="23694" y="20658"/>
                  <a:pt x="24146" y="19312"/>
                  <a:pt x="24575" y="17907"/>
                </a:cubicBezTo>
                <a:cubicBezTo>
                  <a:pt x="28159" y="12645"/>
                  <a:pt x="27814" y="8073"/>
                  <a:pt x="26885" y="5168"/>
                </a:cubicBezTo>
                <a:cubicBezTo>
                  <a:pt x="25885" y="2036"/>
                  <a:pt x="24063" y="167"/>
                  <a:pt x="23968" y="60"/>
                </a:cubicBezTo>
                <a:lnTo>
                  <a:pt x="23956" y="60"/>
                </a:lnTo>
                <a:cubicBezTo>
                  <a:pt x="23944" y="48"/>
                  <a:pt x="23932" y="36"/>
                  <a:pt x="23908" y="24"/>
                </a:cubicBezTo>
                <a:cubicBezTo>
                  <a:pt x="23908" y="24"/>
                  <a:pt x="23908" y="24"/>
                  <a:pt x="23896" y="12"/>
                </a:cubicBezTo>
                <a:cubicBezTo>
                  <a:pt x="23884" y="12"/>
                  <a:pt x="23861" y="0"/>
                  <a:pt x="23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8"/>
          <p:cNvSpPr/>
          <p:nvPr/>
        </p:nvSpPr>
        <p:spPr>
          <a:xfrm rot="882112">
            <a:off x="348053" y="1326431"/>
            <a:ext cx="566074" cy="453794"/>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8"/>
          <p:cNvSpPr/>
          <p:nvPr/>
        </p:nvSpPr>
        <p:spPr>
          <a:xfrm rot="882112">
            <a:off x="8147741" y="4295906"/>
            <a:ext cx="566074" cy="453794"/>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4"/>
        <p:cNvGrpSpPr/>
        <p:nvPr/>
      </p:nvGrpSpPr>
      <p:grpSpPr>
        <a:xfrm>
          <a:off x="0" y="0"/>
          <a:ext cx="0" cy="0"/>
          <a:chOff x="0" y="0"/>
          <a:chExt cx="0" cy="0"/>
        </a:xfrm>
      </p:grpSpPr>
      <p:sp>
        <p:nvSpPr>
          <p:cNvPr id="535" name="Google Shape;535;p61"/>
          <p:cNvSpPr/>
          <p:nvPr/>
        </p:nvSpPr>
        <p:spPr>
          <a:xfrm>
            <a:off x="1246946" y="368235"/>
            <a:ext cx="6650100" cy="4358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 name="Google Shape;536;p61"/>
          <p:cNvSpPr txBox="1">
            <a:spLocks noGrp="1"/>
          </p:cNvSpPr>
          <p:nvPr>
            <p:ph type="title"/>
          </p:nvPr>
        </p:nvSpPr>
        <p:spPr>
          <a:xfrm>
            <a:off x="1424940" y="574499"/>
            <a:ext cx="3417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Existing Work</a:t>
            </a:r>
            <a:endParaRPr dirty="0"/>
          </a:p>
        </p:txBody>
      </p:sp>
      <p:grpSp>
        <p:nvGrpSpPr>
          <p:cNvPr id="537" name="Google Shape;537;p61"/>
          <p:cNvGrpSpPr/>
          <p:nvPr/>
        </p:nvGrpSpPr>
        <p:grpSpPr>
          <a:xfrm>
            <a:off x="5148568" y="877185"/>
            <a:ext cx="2162497" cy="3340200"/>
            <a:chOff x="2198323" y="1117496"/>
            <a:chExt cx="2247451" cy="2908500"/>
          </a:xfrm>
        </p:grpSpPr>
        <p:sp>
          <p:nvSpPr>
            <p:cNvPr id="538" name="Google Shape;538;p61"/>
            <p:cNvSpPr/>
            <p:nvPr/>
          </p:nvSpPr>
          <p:spPr>
            <a:xfrm>
              <a:off x="2198323" y="1117496"/>
              <a:ext cx="2247451" cy="2908500"/>
            </a:xfrm>
            <a:custGeom>
              <a:avLst/>
              <a:gdLst/>
              <a:ahLst/>
              <a:cxnLst/>
              <a:rect l="l" t="t" r="r" b="b"/>
              <a:pathLst>
                <a:path w="73766" h="95463" extrusionOk="0">
                  <a:moveTo>
                    <a:pt x="4340" y="1"/>
                  </a:moveTo>
                  <a:cubicBezTo>
                    <a:pt x="1935" y="1"/>
                    <a:pt x="0" y="1936"/>
                    <a:pt x="0" y="4340"/>
                  </a:cubicBezTo>
                  <a:lnTo>
                    <a:pt x="0" y="91123"/>
                  </a:lnTo>
                  <a:cubicBezTo>
                    <a:pt x="0" y="93527"/>
                    <a:pt x="1935" y="95462"/>
                    <a:pt x="4340" y="95462"/>
                  </a:cubicBezTo>
                  <a:lnTo>
                    <a:pt x="69426" y="95462"/>
                  </a:lnTo>
                  <a:cubicBezTo>
                    <a:pt x="71830" y="95462"/>
                    <a:pt x="73766" y="93527"/>
                    <a:pt x="73766" y="91123"/>
                  </a:cubicBezTo>
                  <a:lnTo>
                    <a:pt x="73766" y="4340"/>
                  </a:lnTo>
                  <a:cubicBezTo>
                    <a:pt x="73766" y="1936"/>
                    <a:pt x="71830" y="1"/>
                    <a:pt x="69426" y="1"/>
                  </a:cubicBezTo>
                  <a:close/>
                </a:path>
              </a:pathLst>
            </a:cu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61"/>
            <p:cNvSpPr/>
            <p:nvPr/>
          </p:nvSpPr>
          <p:spPr>
            <a:xfrm>
              <a:off x="3270900" y="3884729"/>
              <a:ext cx="102300" cy="102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 name="Google Shape;540;p61"/>
          <p:cNvSpPr txBox="1">
            <a:spLocks noGrp="1"/>
          </p:cNvSpPr>
          <p:nvPr>
            <p:ph type="body" idx="1"/>
          </p:nvPr>
        </p:nvSpPr>
        <p:spPr>
          <a:xfrm>
            <a:off x="1424940" y="1243065"/>
            <a:ext cx="3360420" cy="3340199"/>
          </a:xfrm>
          <a:prstGeom prst="rect">
            <a:avLst/>
          </a:prstGeom>
        </p:spPr>
        <p:txBody>
          <a:bodyPr spcFirstLastPara="1" wrap="square" lIns="91425" tIns="91425" rIns="91425" bIns="91425" anchor="t" anchorCtr="0">
            <a:noAutofit/>
          </a:bodyPr>
          <a:lstStyle/>
          <a:p>
            <a:pPr marL="114300" indent="0">
              <a:lnSpc>
                <a:spcPct val="107000"/>
              </a:lnSpc>
              <a:spcAft>
                <a:spcPts val="800"/>
              </a:spcAft>
              <a:buNone/>
            </a:pPr>
            <a:r>
              <a:rPr lang="en-US" dirty="0">
                <a:effectLst/>
                <a:latin typeface="Source Serif Pro" panose="02040603050405020204" pitchFamily="18" charset="0"/>
                <a:ea typeface="Source Serif Pro" panose="02040603050405020204" pitchFamily="18" charset="0"/>
                <a:cs typeface="Times New Roman" panose="02020603050405020304" pitchFamily="18" charset="0"/>
              </a:rPr>
              <a:t>There are existing ways in which we can detect plant diseases but these do not focus on general plants.</a:t>
            </a:r>
          </a:p>
          <a:p>
            <a:pPr marL="114300" indent="0">
              <a:lnSpc>
                <a:spcPct val="107000"/>
              </a:lnSpc>
              <a:spcAft>
                <a:spcPts val="800"/>
              </a:spcAft>
              <a:buNone/>
            </a:pPr>
            <a:r>
              <a:rPr lang="en-US" dirty="0">
                <a:latin typeface="Source Serif Pro" panose="02040603050405020204" pitchFamily="18" charset="0"/>
                <a:ea typeface="Source Serif Pro" panose="02040603050405020204" pitchFamily="18" charset="0"/>
                <a:cs typeface="Times New Roman" panose="02020603050405020304" pitchFamily="18" charset="0"/>
              </a:rPr>
              <a:t>T</a:t>
            </a:r>
            <a:r>
              <a:rPr lang="en-US" dirty="0">
                <a:effectLst/>
                <a:latin typeface="Source Serif Pro" panose="02040603050405020204" pitchFamily="18" charset="0"/>
                <a:ea typeface="Source Serif Pro" panose="02040603050405020204" pitchFamily="18" charset="0"/>
                <a:cs typeface="Times New Roman" panose="02020603050405020304" pitchFamily="18" charset="0"/>
              </a:rPr>
              <a:t>hough these applications are useful for the farmers but ours will also be useful for occasional users.</a:t>
            </a:r>
          </a:p>
          <a:p>
            <a:pPr marL="114300" indent="0">
              <a:lnSpc>
                <a:spcPct val="107000"/>
              </a:lnSpc>
              <a:spcAft>
                <a:spcPts val="800"/>
              </a:spcAft>
              <a:buNone/>
            </a:pPr>
            <a:r>
              <a:rPr lang="en-US" dirty="0">
                <a:latin typeface="Source Serif Pro" panose="02040603050405020204" pitchFamily="18" charset="0"/>
                <a:ea typeface="Source Serif Pro" panose="02040603050405020204" pitchFamily="18" charset="0"/>
                <a:cs typeface="Times New Roman" panose="02020603050405020304" pitchFamily="18" charset="0"/>
              </a:rPr>
              <a:t>T</a:t>
            </a:r>
            <a:r>
              <a:rPr lang="en-US" dirty="0">
                <a:effectLst/>
                <a:latin typeface="Source Serif Pro" panose="02040603050405020204" pitchFamily="18" charset="0"/>
                <a:ea typeface="Source Serif Pro" panose="02040603050405020204" pitchFamily="18" charset="0"/>
                <a:cs typeface="Times New Roman" panose="02020603050405020304" pitchFamily="18" charset="0"/>
              </a:rPr>
              <a:t>hese are not easily available and paid but ours will be free to use.</a:t>
            </a:r>
          </a:p>
          <a:p>
            <a:pPr marL="114300" indent="0">
              <a:lnSpc>
                <a:spcPct val="107000"/>
              </a:lnSpc>
              <a:spcAft>
                <a:spcPts val="800"/>
              </a:spcAft>
              <a:buNone/>
            </a:pPr>
            <a:r>
              <a:rPr lang="en-US" dirty="0">
                <a:latin typeface="Source Serif Pro" panose="02040603050405020204" pitchFamily="18" charset="0"/>
                <a:ea typeface="Source Serif Pro" panose="02040603050405020204" pitchFamily="18" charset="0"/>
                <a:cs typeface="Times New Roman" panose="02020603050405020304" pitchFamily="18" charset="0"/>
              </a:rPr>
              <a:t>T</a:t>
            </a:r>
            <a:r>
              <a:rPr lang="en-US" dirty="0">
                <a:effectLst/>
                <a:latin typeface="Source Serif Pro" panose="02040603050405020204" pitchFamily="18" charset="0"/>
                <a:ea typeface="Source Serif Pro" panose="02040603050405020204" pitchFamily="18" charset="0"/>
                <a:cs typeface="Times New Roman" panose="02020603050405020304" pitchFamily="18" charset="0"/>
              </a:rPr>
              <a:t>hose applications are quite complicated to understand.</a:t>
            </a:r>
            <a:endParaRPr lang="en-IN" dirty="0">
              <a:effectLst/>
              <a:latin typeface="Source Serif Pro" panose="02040603050405020204" pitchFamily="18" charset="0"/>
              <a:ea typeface="Source Serif Pro" panose="02040603050405020204" pitchFamily="18" charset="0"/>
              <a:cs typeface="Times New Roman" panose="02020603050405020304" pitchFamily="18" charset="0"/>
            </a:endParaRPr>
          </a:p>
        </p:txBody>
      </p:sp>
      <p:sp>
        <p:nvSpPr>
          <p:cNvPr id="542" name="Google Shape;542;p61"/>
          <p:cNvSpPr/>
          <p:nvPr/>
        </p:nvSpPr>
        <p:spPr>
          <a:xfrm rot="2222233">
            <a:off x="4288987" y="143835"/>
            <a:ext cx="566018" cy="453750"/>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1"/>
          <p:cNvSpPr/>
          <p:nvPr/>
        </p:nvSpPr>
        <p:spPr>
          <a:xfrm rot="2222233">
            <a:off x="4288987" y="4499460"/>
            <a:ext cx="566018" cy="453750"/>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D6F450B2-9DAF-40A2-A988-025F54B22C76}"/>
              </a:ext>
            </a:extLst>
          </p:cNvPr>
          <p:cNvPicPr>
            <a:picLocks noChangeAspect="1"/>
          </p:cNvPicPr>
          <p:nvPr/>
        </p:nvPicPr>
        <p:blipFill>
          <a:blip r:embed="rId4"/>
          <a:stretch>
            <a:fillRect/>
          </a:stretch>
        </p:blipFill>
        <p:spPr>
          <a:xfrm>
            <a:off x="5174800" y="958395"/>
            <a:ext cx="2110032" cy="30842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9" name="Google Shape;239;p41"/>
          <p:cNvSpPr txBox="1">
            <a:spLocks noGrp="1"/>
          </p:cNvSpPr>
          <p:nvPr>
            <p:ph type="subTitle" idx="4"/>
          </p:nvPr>
        </p:nvSpPr>
        <p:spPr>
          <a:xfrm>
            <a:off x="4786024" y="1181100"/>
            <a:ext cx="4114799" cy="3886052"/>
          </a:xfrm>
          <a:prstGeom prst="rect">
            <a:avLst/>
          </a:prstGeom>
        </p:spPr>
        <p:txBody>
          <a:bodyPr spcFirstLastPara="1" wrap="square" lIns="91425" tIns="91425" rIns="91425" bIns="91425" anchor="t" anchorCtr="0">
            <a:noAutofit/>
          </a:bodyPr>
          <a:lstStyle/>
          <a:p>
            <a:pPr algn="l">
              <a:lnSpc>
                <a:spcPct val="107000"/>
              </a:lnSpc>
              <a:spcAft>
                <a:spcPts val="800"/>
              </a:spcAft>
            </a:pPr>
            <a:r>
              <a:rPr lang="en-US" dirty="0">
                <a:effectLst/>
                <a:latin typeface="Cambria" panose="02040503050406030204" pitchFamily="18" charset="0"/>
                <a:ea typeface="Calibri" panose="020F0502020204030204" pitchFamily="34" charset="0"/>
                <a:cs typeface="Times New Roman" panose="02020603050405020304" pitchFamily="18" charset="0"/>
              </a:rPr>
              <a:t>	</a:t>
            </a:r>
            <a:r>
              <a:rPr lang="en-US" sz="1500" dirty="0">
                <a:effectLst/>
                <a:latin typeface="Source Serif Pro" panose="02040603050405020204" pitchFamily="18" charset="0"/>
                <a:ea typeface="Source Serif Pro" panose="02040603050405020204" pitchFamily="18" charset="0"/>
                <a:cs typeface="Times New Roman" panose="02020603050405020304" pitchFamily="18" charset="0"/>
              </a:rPr>
              <a:t>Our main focus is to help anyone having plants, it could be home, garden, decorative or nutrition. Anyone having an issue with any plant problem.</a:t>
            </a:r>
            <a:endParaRPr lang="en-IN" sz="1500" dirty="0">
              <a:effectLst/>
              <a:latin typeface="Source Serif Pro" panose="02040603050405020204" pitchFamily="18" charset="0"/>
              <a:ea typeface="Source Serif Pro" panose="02040603050405020204" pitchFamily="18" charset="0"/>
              <a:cs typeface="Times New Roman" panose="02020603050405020304" pitchFamily="18" charset="0"/>
            </a:endParaRPr>
          </a:p>
          <a:p>
            <a:pPr algn="l">
              <a:lnSpc>
                <a:spcPct val="107000"/>
              </a:lnSpc>
              <a:spcAft>
                <a:spcPts val="800"/>
              </a:spcAft>
            </a:pPr>
            <a:r>
              <a:rPr lang="en-US" sz="1500" dirty="0">
                <a:effectLst/>
                <a:latin typeface="Source Serif Pro" panose="02040603050405020204" pitchFamily="18" charset="0"/>
                <a:ea typeface="Source Serif Pro" panose="02040603050405020204" pitchFamily="18" charset="0"/>
                <a:cs typeface="Times New Roman" panose="02020603050405020304" pitchFamily="18" charset="0"/>
              </a:rPr>
              <a:t>	If the plant requires more water or sunlight or the soil need to be replaced. Such small factors also matter and common people find it difficult to understand them. Through our project we want to solve this problem.</a:t>
            </a:r>
            <a:endParaRPr lang="en-IN" sz="1500" dirty="0">
              <a:effectLst/>
              <a:latin typeface="Source Serif Pro" panose="02040603050405020204" pitchFamily="18" charset="0"/>
              <a:ea typeface="Source Serif Pro" panose="02040603050405020204" pitchFamily="18" charset="0"/>
              <a:cs typeface="Times New Roman" panose="02020603050405020304" pitchFamily="18" charset="0"/>
            </a:endParaRPr>
          </a:p>
          <a:p>
            <a:pPr algn="l">
              <a:lnSpc>
                <a:spcPct val="107000"/>
              </a:lnSpc>
              <a:spcAft>
                <a:spcPts val="800"/>
              </a:spcAft>
            </a:pPr>
            <a:r>
              <a:rPr lang="en-US" sz="1500" dirty="0">
                <a:effectLst/>
                <a:latin typeface="Source Serif Pro" panose="02040603050405020204" pitchFamily="18" charset="0"/>
                <a:ea typeface="Source Serif Pro" panose="02040603050405020204" pitchFamily="18" charset="0"/>
                <a:cs typeface="Times New Roman" panose="02020603050405020304" pitchFamily="18" charset="0"/>
              </a:rPr>
              <a:t>	For farmers we want to make our interface as simple as possible, so that they don’t find it difficult to understand.</a:t>
            </a:r>
            <a:endParaRPr lang="en-IN" sz="1500" dirty="0">
              <a:effectLst/>
              <a:latin typeface="Source Serif Pro" panose="02040603050405020204" pitchFamily="18" charset="0"/>
              <a:ea typeface="Source Serif Pro" panose="02040603050405020204" pitchFamily="18" charset="0"/>
              <a:cs typeface="Times New Roman" panose="02020603050405020304" pitchFamily="18" charset="0"/>
            </a:endParaRPr>
          </a:p>
        </p:txBody>
      </p:sp>
      <p:pic>
        <p:nvPicPr>
          <p:cNvPr id="240" name="Google Shape;240;p41"/>
          <p:cNvPicPr preferRelativeResize="0"/>
          <p:nvPr/>
        </p:nvPicPr>
        <p:blipFill rotWithShape="1">
          <a:blip r:embed="rId3">
            <a:alphaModFix/>
          </a:blip>
          <a:srcRect l="27176" r="22821"/>
          <a:stretch/>
        </p:blipFill>
        <p:spPr>
          <a:xfrm>
            <a:off x="-1" y="0"/>
            <a:ext cx="4572000" cy="5143500"/>
          </a:xfrm>
          <a:prstGeom prst="rect">
            <a:avLst/>
          </a:prstGeom>
          <a:noFill/>
          <a:ln>
            <a:noFill/>
          </a:ln>
        </p:spPr>
      </p:pic>
      <p:sp>
        <p:nvSpPr>
          <p:cNvPr id="241" name="Google Shape;241;p41"/>
          <p:cNvSpPr txBox="1">
            <a:spLocks noGrp="1"/>
          </p:cNvSpPr>
          <p:nvPr>
            <p:ph type="title"/>
          </p:nvPr>
        </p:nvSpPr>
        <p:spPr>
          <a:xfrm>
            <a:off x="4450746" y="-49295"/>
            <a:ext cx="4785357"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Proposed Work and Methodology</a:t>
            </a:r>
            <a:endParaRPr dirty="0"/>
          </a:p>
        </p:txBody>
      </p:sp>
      <p:cxnSp>
        <p:nvCxnSpPr>
          <p:cNvPr id="242" name="Google Shape;242;p41"/>
          <p:cNvCxnSpPr/>
          <p:nvPr/>
        </p:nvCxnSpPr>
        <p:spPr>
          <a:xfrm>
            <a:off x="11674900" y="-1211350"/>
            <a:ext cx="0" cy="6766500"/>
          </a:xfrm>
          <a:prstGeom prst="straightConnector1">
            <a:avLst/>
          </a:prstGeom>
          <a:noFill/>
          <a:ln w="9525" cap="flat" cmpd="sng">
            <a:solidFill>
              <a:schemeClr val="dk2"/>
            </a:solidFill>
            <a:prstDash val="solid"/>
            <a:round/>
            <a:headEnd type="none" w="med" len="med"/>
            <a:tailEnd type="none" w="med" len="med"/>
          </a:ln>
        </p:spPr>
      </p:cxnSp>
      <p:sp>
        <p:nvSpPr>
          <p:cNvPr id="244" name="Google Shape;244;p41"/>
          <p:cNvSpPr/>
          <p:nvPr/>
        </p:nvSpPr>
        <p:spPr>
          <a:xfrm>
            <a:off x="8505293" y="205888"/>
            <a:ext cx="577705" cy="635033"/>
          </a:xfrm>
          <a:custGeom>
            <a:avLst/>
            <a:gdLst/>
            <a:ahLst/>
            <a:cxnLst/>
            <a:rect l="l" t="t" r="r" b="b"/>
            <a:pathLst>
              <a:path w="38636" h="42470" extrusionOk="0">
                <a:moveTo>
                  <a:pt x="11585" y="1774"/>
                </a:moveTo>
                <a:cubicBezTo>
                  <a:pt x="11918" y="2096"/>
                  <a:pt x="12275" y="2501"/>
                  <a:pt x="12597" y="2977"/>
                </a:cubicBezTo>
                <a:cubicBezTo>
                  <a:pt x="14323" y="5513"/>
                  <a:pt x="14597" y="9180"/>
                  <a:pt x="13383" y="13573"/>
                </a:cubicBezTo>
                <a:cubicBezTo>
                  <a:pt x="13371" y="13657"/>
                  <a:pt x="13085" y="14990"/>
                  <a:pt x="13252" y="16264"/>
                </a:cubicBezTo>
                <a:cubicBezTo>
                  <a:pt x="12121" y="13764"/>
                  <a:pt x="12894" y="10228"/>
                  <a:pt x="12894" y="10180"/>
                </a:cubicBezTo>
                <a:cubicBezTo>
                  <a:pt x="13942" y="6096"/>
                  <a:pt x="12775" y="3358"/>
                  <a:pt x="11585" y="1774"/>
                </a:cubicBezTo>
                <a:close/>
                <a:moveTo>
                  <a:pt x="10716" y="1429"/>
                </a:moveTo>
                <a:lnTo>
                  <a:pt x="10716" y="1429"/>
                </a:lnTo>
                <a:cubicBezTo>
                  <a:pt x="11966" y="2786"/>
                  <a:pt x="13621" y="5549"/>
                  <a:pt x="12466" y="10085"/>
                </a:cubicBezTo>
                <a:cubicBezTo>
                  <a:pt x="12454" y="10144"/>
                  <a:pt x="12156" y="11454"/>
                  <a:pt x="12180" y="13073"/>
                </a:cubicBezTo>
                <a:cubicBezTo>
                  <a:pt x="12204" y="14526"/>
                  <a:pt x="12478" y="15764"/>
                  <a:pt x="12978" y="16729"/>
                </a:cubicBezTo>
                <a:cubicBezTo>
                  <a:pt x="12764" y="16490"/>
                  <a:pt x="12537" y="16205"/>
                  <a:pt x="12323" y="15859"/>
                </a:cubicBezTo>
                <a:cubicBezTo>
                  <a:pt x="10966" y="13609"/>
                  <a:pt x="11228" y="10502"/>
                  <a:pt x="11692" y="8287"/>
                </a:cubicBezTo>
                <a:cubicBezTo>
                  <a:pt x="11692" y="8228"/>
                  <a:pt x="11882" y="6989"/>
                  <a:pt x="11751" y="5358"/>
                </a:cubicBezTo>
                <a:cubicBezTo>
                  <a:pt x="11656" y="4239"/>
                  <a:pt x="11394" y="2774"/>
                  <a:pt x="10716" y="1429"/>
                </a:cubicBezTo>
                <a:close/>
                <a:moveTo>
                  <a:pt x="1595" y="15657"/>
                </a:moveTo>
                <a:lnTo>
                  <a:pt x="1595" y="15657"/>
                </a:lnTo>
                <a:cubicBezTo>
                  <a:pt x="2552" y="15951"/>
                  <a:pt x="3581" y="15997"/>
                  <a:pt x="4042" y="15997"/>
                </a:cubicBezTo>
                <a:cubicBezTo>
                  <a:pt x="4178" y="15997"/>
                  <a:pt x="4265" y="15993"/>
                  <a:pt x="4286" y="15990"/>
                </a:cubicBezTo>
                <a:cubicBezTo>
                  <a:pt x="5005" y="15924"/>
                  <a:pt x="5699" y="15892"/>
                  <a:pt x="6367" y="15892"/>
                </a:cubicBezTo>
                <a:cubicBezTo>
                  <a:pt x="9916" y="15892"/>
                  <a:pt x="12730" y="16818"/>
                  <a:pt x="14573" y="18622"/>
                </a:cubicBezTo>
                <a:cubicBezTo>
                  <a:pt x="14966" y="19003"/>
                  <a:pt x="15276" y="19384"/>
                  <a:pt x="15538" y="19753"/>
                </a:cubicBezTo>
                <a:cubicBezTo>
                  <a:pt x="15383" y="19598"/>
                  <a:pt x="15204" y="19431"/>
                  <a:pt x="15026" y="19265"/>
                </a:cubicBezTo>
                <a:cubicBezTo>
                  <a:pt x="13838" y="18217"/>
                  <a:pt x="11778" y="17023"/>
                  <a:pt x="8554" y="17023"/>
                </a:cubicBezTo>
                <a:cubicBezTo>
                  <a:pt x="8223" y="17023"/>
                  <a:pt x="7880" y="17035"/>
                  <a:pt x="7525" y="17062"/>
                </a:cubicBezTo>
                <a:cubicBezTo>
                  <a:pt x="7518" y="17064"/>
                  <a:pt x="7397" y="17070"/>
                  <a:pt x="7189" y="17070"/>
                </a:cubicBezTo>
                <a:cubicBezTo>
                  <a:pt x="6236" y="17070"/>
                  <a:pt x="3462" y="16937"/>
                  <a:pt x="1595" y="15657"/>
                </a:cubicBezTo>
                <a:close/>
                <a:moveTo>
                  <a:pt x="1095" y="15848"/>
                </a:moveTo>
                <a:cubicBezTo>
                  <a:pt x="1953" y="16514"/>
                  <a:pt x="3131" y="16991"/>
                  <a:pt x="4560" y="17264"/>
                </a:cubicBezTo>
                <a:cubicBezTo>
                  <a:pt x="5712" y="17488"/>
                  <a:pt x="6728" y="17519"/>
                  <a:pt x="7230" y="17519"/>
                </a:cubicBezTo>
                <a:cubicBezTo>
                  <a:pt x="7423" y="17519"/>
                  <a:pt x="7541" y="17514"/>
                  <a:pt x="7560" y="17514"/>
                </a:cubicBezTo>
                <a:cubicBezTo>
                  <a:pt x="7907" y="17488"/>
                  <a:pt x="8241" y="17476"/>
                  <a:pt x="8562" y="17476"/>
                </a:cubicBezTo>
                <a:cubicBezTo>
                  <a:pt x="11633" y="17476"/>
                  <a:pt x="13584" y="18595"/>
                  <a:pt x="14716" y="19586"/>
                </a:cubicBezTo>
                <a:cubicBezTo>
                  <a:pt x="15157" y="19979"/>
                  <a:pt x="15514" y="20384"/>
                  <a:pt x="15788" y="20753"/>
                </a:cubicBezTo>
                <a:cubicBezTo>
                  <a:pt x="14585" y="19848"/>
                  <a:pt x="13168" y="19324"/>
                  <a:pt x="12073" y="19038"/>
                </a:cubicBezTo>
                <a:cubicBezTo>
                  <a:pt x="10489" y="18634"/>
                  <a:pt x="9239" y="18598"/>
                  <a:pt x="9180" y="18586"/>
                </a:cubicBezTo>
                <a:cubicBezTo>
                  <a:pt x="8980" y="18592"/>
                  <a:pt x="8774" y="18596"/>
                  <a:pt x="8563" y="18596"/>
                </a:cubicBezTo>
                <a:cubicBezTo>
                  <a:pt x="6380" y="18596"/>
                  <a:pt x="3648" y="18219"/>
                  <a:pt x="1845" y="16645"/>
                </a:cubicBezTo>
                <a:cubicBezTo>
                  <a:pt x="1536" y="16371"/>
                  <a:pt x="1286" y="16098"/>
                  <a:pt x="1095" y="15848"/>
                </a:cubicBezTo>
                <a:close/>
                <a:moveTo>
                  <a:pt x="22302" y="11652"/>
                </a:moveTo>
                <a:cubicBezTo>
                  <a:pt x="22360" y="11652"/>
                  <a:pt x="22419" y="11662"/>
                  <a:pt x="22479" y="11680"/>
                </a:cubicBezTo>
                <a:cubicBezTo>
                  <a:pt x="22658" y="11740"/>
                  <a:pt x="22789" y="11883"/>
                  <a:pt x="22836" y="12073"/>
                </a:cubicBezTo>
                <a:cubicBezTo>
                  <a:pt x="22967" y="12585"/>
                  <a:pt x="23229" y="13371"/>
                  <a:pt x="23753" y="14252"/>
                </a:cubicBezTo>
                <a:cubicBezTo>
                  <a:pt x="24027" y="14705"/>
                  <a:pt x="24253" y="15133"/>
                  <a:pt x="24444" y="15562"/>
                </a:cubicBezTo>
                <a:cubicBezTo>
                  <a:pt x="24432" y="15597"/>
                  <a:pt x="24420" y="15633"/>
                  <a:pt x="24420" y="15669"/>
                </a:cubicBezTo>
                <a:cubicBezTo>
                  <a:pt x="24420" y="15693"/>
                  <a:pt x="24539" y="18122"/>
                  <a:pt x="24241" y="19788"/>
                </a:cubicBezTo>
                <a:cubicBezTo>
                  <a:pt x="24217" y="19908"/>
                  <a:pt x="24301" y="20027"/>
                  <a:pt x="24420" y="20050"/>
                </a:cubicBezTo>
                <a:lnTo>
                  <a:pt x="24467" y="20050"/>
                </a:lnTo>
                <a:cubicBezTo>
                  <a:pt x="24575" y="20050"/>
                  <a:pt x="24658" y="19967"/>
                  <a:pt x="24682" y="19860"/>
                </a:cubicBezTo>
                <a:cubicBezTo>
                  <a:pt x="24860" y="18872"/>
                  <a:pt x="24896" y="17669"/>
                  <a:pt x="24896" y="16788"/>
                </a:cubicBezTo>
                <a:cubicBezTo>
                  <a:pt x="25003" y="17169"/>
                  <a:pt x="25086" y="17538"/>
                  <a:pt x="25146" y="17907"/>
                </a:cubicBezTo>
                <a:cubicBezTo>
                  <a:pt x="25384" y="19503"/>
                  <a:pt x="25313" y="20979"/>
                  <a:pt x="24920" y="22301"/>
                </a:cubicBezTo>
                <a:cubicBezTo>
                  <a:pt x="24884" y="22336"/>
                  <a:pt x="24836" y="22360"/>
                  <a:pt x="24789" y="22384"/>
                </a:cubicBezTo>
                <a:cubicBezTo>
                  <a:pt x="24741" y="22408"/>
                  <a:pt x="24682" y="22444"/>
                  <a:pt x="24634" y="22479"/>
                </a:cubicBezTo>
                <a:cubicBezTo>
                  <a:pt x="24575" y="22515"/>
                  <a:pt x="24527" y="22539"/>
                  <a:pt x="24467" y="22575"/>
                </a:cubicBezTo>
                <a:cubicBezTo>
                  <a:pt x="24408" y="22610"/>
                  <a:pt x="24360" y="22646"/>
                  <a:pt x="24301" y="22682"/>
                </a:cubicBezTo>
                <a:lnTo>
                  <a:pt x="24146" y="22789"/>
                </a:lnTo>
                <a:cubicBezTo>
                  <a:pt x="24098" y="22825"/>
                  <a:pt x="24039" y="22860"/>
                  <a:pt x="23991" y="22896"/>
                </a:cubicBezTo>
                <a:cubicBezTo>
                  <a:pt x="23932" y="22932"/>
                  <a:pt x="23884" y="22967"/>
                  <a:pt x="23836" y="23003"/>
                </a:cubicBezTo>
                <a:cubicBezTo>
                  <a:pt x="23777" y="23039"/>
                  <a:pt x="23729" y="23086"/>
                  <a:pt x="23682" y="23122"/>
                </a:cubicBezTo>
                <a:cubicBezTo>
                  <a:pt x="23634" y="23158"/>
                  <a:pt x="23574" y="23194"/>
                  <a:pt x="23527" y="23241"/>
                </a:cubicBezTo>
                <a:cubicBezTo>
                  <a:pt x="23479" y="23277"/>
                  <a:pt x="23432" y="23313"/>
                  <a:pt x="23384" y="23360"/>
                </a:cubicBezTo>
                <a:cubicBezTo>
                  <a:pt x="23336" y="23396"/>
                  <a:pt x="23289" y="23432"/>
                  <a:pt x="23241" y="23479"/>
                </a:cubicBezTo>
                <a:cubicBezTo>
                  <a:pt x="23181" y="23515"/>
                  <a:pt x="23134" y="23563"/>
                  <a:pt x="23086" y="23598"/>
                </a:cubicBezTo>
                <a:cubicBezTo>
                  <a:pt x="23039" y="23646"/>
                  <a:pt x="22991" y="23682"/>
                  <a:pt x="22943" y="23729"/>
                </a:cubicBezTo>
                <a:cubicBezTo>
                  <a:pt x="22896" y="23777"/>
                  <a:pt x="22860" y="23813"/>
                  <a:pt x="22812" y="23860"/>
                </a:cubicBezTo>
                <a:cubicBezTo>
                  <a:pt x="22765" y="23908"/>
                  <a:pt x="22717" y="23944"/>
                  <a:pt x="22670" y="23991"/>
                </a:cubicBezTo>
                <a:cubicBezTo>
                  <a:pt x="22622" y="24039"/>
                  <a:pt x="22586" y="24087"/>
                  <a:pt x="22539" y="24122"/>
                </a:cubicBezTo>
                <a:cubicBezTo>
                  <a:pt x="22491" y="24170"/>
                  <a:pt x="22443" y="24218"/>
                  <a:pt x="22408" y="24265"/>
                </a:cubicBezTo>
                <a:lnTo>
                  <a:pt x="22312" y="24360"/>
                </a:lnTo>
                <a:cubicBezTo>
                  <a:pt x="22860" y="22670"/>
                  <a:pt x="23170" y="20896"/>
                  <a:pt x="23336" y="19586"/>
                </a:cubicBezTo>
                <a:cubicBezTo>
                  <a:pt x="23360" y="19467"/>
                  <a:pt x="23265" y="19360"/>
                  <a:pt x="23146" y="19336"/>
                </a:cubicBezTo>
                <a:cubicBezTo>
                  <a:pt x="23138" y="19335"/>
                  <a:pt x="23131" y="19335"/>
                  <a:pt x="23123" y="19335"/>
                </a:cubicBezTo>
                <a:cubicBezTo>
                  <a:pt x="23012" y="19335"/>
                  <a:pt x="22907" y="19415"/>
                  <a:pt x="22896" y="19527"/>
                </a:cubicBezTo>
                <a:cubicBezTo>
                  <a:pt x="22693" y="21134"/>
                  <a:pt x="22265" y="23467"/>
                  <a:pt x="21443" y="25444"/>
                </a:cubicBezTo>
                <a:cubicBezTo>
                  <a:pt x="21443" y="25456"/>
                  <a:pt x="21431" y="25456"/>
                  <a:pt x="21431" y="25468"/>
                </a:cubicBezTo>
                <a:cubicBezTo>
                  <a:pt x="21396" y="25515"/>
                  <a:pt x="21360" y="25551"/>
                  <a:pt x="21336" y="25599"/>
                </a:cubicBezTo>
                <a:cubicBezTo>
                  <a:pt x="21288" y="25670"/>
                  <a:pt x="21253" y="25730"/>
                  <a:pt x="21205" y="25801"/>
                </a:cubicBezTo>
                <a:cubicBezTo>
                  <a:pt x="21181" y="25837"/>
                  <a:pt x="21157" y="25884"/>
                  <a:pt x="21122" y="25920"/>
                </a:cubicBezTo>
                <a:cubicBezTo>
                  <a:pt x="21074" y="25992"/>
                  <a:pt x="21038" y="26075"/>
                  <a:pt x="20991" y="26146"/>
                </a:cubicBezTo>
                <a:cubicBezTo>
                  <a:pt x="20967" y="26182"/>
                  <a:pt x="20943" y="26218"/>
                  <a:pt x="20931" y="26254"/>
                </a:cubicBezTo>
                <a:cubicBezTo>
                  <a:pt x="20872" y="26349"/>
                  <a:pt x="20812" y="26456"/>
                  <a:pt x="20753" y="26563"/>
                </a:cubicBezTo>
                <a:cubicBezTo>
                  <a:pt x="20610" y="20050"/>
                  <a:pt x="21919" y="15324"/>
                  <a:pt x="21931" y="15276"/>
                </a:cubicBezTo>
                <a:cubicBezTo>
                  <a:pt x="21967" y="15157"/>
                  <a:pt x="21896" y="15026"/>
                  <a:pt x="21777" y="15002"/>
                </a:cubicBezTo>
                <a:cubicBezTo>
                  <a:pt x="21756" y="14996"/>
                  <a:pt x="21734" y="14993"/>
                  <a:pt x="21714" y="14993"/>
                </a:cubicBezTo>
                <a:cubicBezTo>
                  <a:pt x="21615" y="14993"/>
                  <a:pt x="21522" y="15059"/>
                  <a:pt x="21503" y="15157"/>
                </a:cubicBezTo>
                <a:cubicBezTo>
                  <a:pt x="21491" y="15205"/>
                  <a:pt x="20193" y="19907"/>
                  <a:pt x="20300" y="26384"/>
                </a:cubicBezTo>
                <a:lnTo>
                  <a:pt x="20300" y="26384"/>
                </a:lnTo>
                <a:cubicBezTo>
                  <a:pt x="20300" y="26372"/>
                  <a:pt x="20288" y="26361"/>
                  <a:pt x="20288" y="26349"/>
                </a:cubicBezTo>
                <a:cubicBezTo>
                  <a:pt x="20276" y="26325"/>
                  <a:pt x="20276" y="26301"/>
                  <a:pt x="20264" y="26289"/>
                </a:cubicBezTo>
                <a:cubicBezTo>
                  <a:pt x="20229" y="26218"/>
                  <a:pt x="20205" y="26134"/>
                  <a:pt x="20169" y="26063"/>
                </a:cubicBezTo>
                <a:cubicBezTo>
                  <a:pt x="20169" y="26051"/>
                  <a:pt x="20169" y="26051"/>
                  <a:pt x="20157" y="26039"/>
                </a:cubicBezTo>
                <a:cubicBezTo>
                  <a:pt x="20122" y="25956"/>
                  <a:pt x="20086" y="25873"/>
                  <a:pt x="20050" y="25789"/>
                </a:cubicBezTo>
                <a:cubicBezTo>
                  <a:pt x="20038" y="25765"/>
                  <a:pt x="20026" y="25742"/>
                  <a:pt x="20014" y="25718"/>
                </a:cubicBezTo>
                <a:cubicBezTo>
                  <a:pt x="19979" y="25634"/>
                  <a:pt x="19943" y="25563"/>
                  <a:pt x="19907" y="25480"/>
                </a:cubicBezTo>
                <a:lnTo>
                  <a:pt x="19883" y="25444"/>
                </a:lnTo>
                <a:cubicBezTo>
                  <a:pt x="19848" y="25349"/>
                  <a:pt x="19800" y="25265"/>
                  <a:pt x="19752" y="25170"/>
                </a:cubicBezTo>
                <a:cubicBezTo>
                  <a:pt x="19729" y="25146"/>
                  <a:pt x="19717" y="25122"/>
                  <a:pt x="19705" y="25099"/>
                </a:cubicBezTo>
                <a:cubicBezTo>
                  <a:pt x="19669" y="25015"/>
                  <a:pt x="19622" y="24932"/>
                  <a:pt x="19574" y="24849"/>
                </a:cubicBezTo>
                <a:cubicBezTo>
                  <a:pt x="19562" y="24837"/>
                  <a:pt x="19550" y="24825"/>
                  <a:pt x="19550" y="24801"/>
                </a:cubicBezTo>
                <a:cubicBezTo>
                  <a:pt x="19491" y="24706"/>
                  <a:pt x="19431" y="24622"/>
                  <a:pt x="19371" y="24527"/>
                </a:cubicBezTo>
                <a:cubicBezTo>
                  <a:pt x="19360" y="24503"/>
                  <a:pt x="19348" y="24468"/>
                  <a:pt x="19324" y="24444"/>
                </a:cubicBezTo>
                <a:cubicBezTo>
                  <a:pt x="19276" y="24360"/>
                  <a:pt x="19217" y="24277"/>
                  <a:pt x="19169" y="24194"/>
                </a:cubicBezTo>
                <a:cubicBezTo>
                  <a:pt x="19157" y="24182"/>
                  <a:pt x="19145" y="24170"/>
                  <a:pt x="19133" y="24146"/>
                </a:cubicBezTo>
                <a:cubicBezTo>
                  <a:pt x="19062" y="24051"/>
                  <a:pt x="18990" y="23956"/>
                  <a:pt x="18919" y="23860"/>
                </a:cubicBezTo>
                <a:cubicBezTo>
                  <a:pt x="18907" y="23837"/>
                  <a:pt x="18895" y="23813"/>
                  <a:pt x="18871" y="23789"/>
                </a:cubicBezTo>
                <a:cubicBezTo>
                  <a:pt x="18812" y="23706"/>
                  <a:pt x="18740" y="23622"/>
                  <a:pt x="18681" y="23539"/>
                </a:cubicBezTo>
                <a:cubicBezTo>
                  <a:pt x="18669" y="23527"/>
                  <a:pt x="18645" y="23503"/>
                  <a:pt x="18633" y="23491"/>
                </a:cubicBezTo>
                <a:cubicBezTo>
                  <a:pt x="18562" y="23396"/>
                  <a:pt x="18479" y="23301"/>
                  <a:pt x="18395" y="23206"/>
                </a:cubicBezTo>
                <a:lnTo>
                  <a:pt x="18336" y="23146"/>
                </a:lnTo>
                <a:cubicBezTo>
                  <a:pt x="18264" y="23063"/>
                  <a:pt x="18181" y="22979"/>
                  <a:pt x="18109" y="22908"/>
                </a:cubicBezTo>
                <a:cubicBezTo>
                  <a:pt x="18098" y="22884"/>
                  <a:pt x="18074" y="22872"/>
                  <a:pt x="18062" y="22848"/>
                </a:cubicBezTo>
                <a:cubicBezTo>
                  <a:pt x="17967" y="22765"/>
                  <a:pt x="17871" y="22670"/>
                  <a:pt x="17776" y="22586"/>
                </a:cubicBezTo>
                <a:cubicBezTo>
                  <a:pt x="17752" y="22563"/>
                  <a:pt x="17728" y="22551"/>
                  <a:pt x="17717" y="22527"/>
                </a:cubicBezTo>
                <a:cubicBezTo>
                  <a:pt x="17621" y="22455"/>
                  <a:pt x="17538" y="22384"/>
                  <a:pt x="17455" y="22301"/>
                </a:cubicBezTo>
                <a:cubicBezTo>
                  <a:pt x="17431" y="22289"/>
                  <a:pt x="17419" y="22277"/>
                  <a:pt x="17407" y="22277"/>
                </a:cubicBezTo>
                <a:cubicBezTo>
                  <a:pt x="16585" y="19110"/>
                  <a:pt x="17597" y="16050"/>
                  <a:pt x="20419" y="13181"/>
                </a:cubicBezTo>
                <a:lnTo>
                  <a:pt x="20419" y="13181"/>
                </a:lnTo>
                <a:cubicBezTo>
                  <a:pt x="19764" y="14716"/>
                  <a:pt x="18705" y="17753"/>
                  <a:pt x="18705" y="21217"/>
                </a:cubicBezTo>
                <a:cubicBezTo>
                  <a:pt x="18705" y="21336"/>
                  <a:pt x="18812" y="21443"/>
                  <a:pt x="18931" y="21443"/>
                </a:cubicBezTo>
                <a:cubicBezTo>
                  <a:pt x="19050" y="21443"/>
                  <a:pt x="19157" y="21336"/>
                  <a:pt x="19157" y="21217"/>
                </a:cubicBezTo>
                <a:cubicBezTo>
                  <a:pt x="19157" y="16574"/>
                  <a:pt x="21098" y="12716"/>
                  <a:pt x="21300" y="12335"/>
                </a:cubicBezTo>
                <a:cubicBezTo>
                  <a:pt x="21503" y="12157"/>
                  <a:pt x="21717" y="11966"/>
                  <a:pt x="21943" y="11787"/>
                </a:cubicBezTo>
                <a:cubicBezTo>
                  <a:pt x="22050" y="11697"/>
                  <a:pt x="22173" y="11652"/>
                  <a:pt x="22302" y="11652"/>
                </a:cubicBezTo>
                <a:close/>
                <a:moveTo>
                  <a:pt x="12740" y="21134"/>
                </a:moveTo>
                <a:cubicBezTo>
                  <a:pt x="14395" y="21134"/>
                  <a:pt x="15847" y="21610"/>
                  <a:pt x="17074" y="22575"/>
                </a:cubicBezTo>
                <a:cubicBezTo>
                  <a:pt x="17145" y="22634"/>
                  <a:pt x="17216" y="22694"/>
                  <a:pt x="17276" y="22741"/>
                </a:cubicBezTo>
                <a:cubicBezTo>
                  <a:pt x="17300" y="22765"/>
                  <a:pt x="17324" y="22777"/>
                  <a:pt x="17347" y="22801"/>
                </a:cubicBezTo>
                <a:cubicBezTo>
                  <a:pt x="17395" y="22836"/>
                  <a:pt x="17431" y="22884"/>
                  <a:pt x="17478" y="22920"/>
                </a:cubicBezTo>
                <a:cubicBezTo>
                  <a:pt x="17502" y="22944"/>
                  <a:pt x="17526" y="22967"/>
                  <a:pt x="17550" y="22991"/>
                </a:cubicBezTo>
                <a:cubicBezTo>
                  <a:pt x="17597" y="23027"/>
                  <a:pt x="17633" y="23075"/>
                  <a:pt x="17681" y="23110"/>
                </a:cubicBezTo>
                <a:cubicBezTo>
                  <a:pt x="17705" y="23134"/>
                  <a:pt x="17717" y="23146"/>
                  <a:pt x="17740" y="23170"/>
                </a:cubicBezTo>
                <a:cubicBezTo>
                  <a:pt x="17800" y="23229"/>
                  <a:pt x="17859" y="23289"/>
                  <a:pt x="17919" y="23348"/>
                </a:cubicBezTo>
                <a:cubicBezTo>
                  <a:pt x="17919" y="23348"/>
                  <a:pt x="17919" y="23348"/>
                  <a:pt x="17919" y="23360"/>
                </a:cubicBezTo>
                <a:cubicBezTo>
                  <a:pt x="17978" y="23420"/>
                  <a:pt x="18038" y="23479"/>
                  <a:pt x="18086" y="23539"/>
                </a:cubicBezTo>
                <a:lnTo>
                  <a:pt x="18145" y="23598"/>
                </a:lnTo>
                <a:cubicBezTo>
                  <a:pt x="18181" y="23646"/>
                  <a:pt x="18217" y="23694"/>
                  <a:pt x="18252" y="23729"/>
                </a:cubicBezTo>
                <a:cubicBezTo>
                  <a:pt x="18276" y="23753"/>
                  <a:pt x="18288" y="23777"/>
                  <a:pt x="18312" y="23801"/>
                </a:cubicBezTo>
                <a:cubicBezTo>
                  <a:pt x="18348" y="23848"/>
                  <a:pt x="18383" y="23896"/>
                  <a:pt x="18419" y="23932"/>
                </a:cubicBezTo>
                <a:cubicBezTo>
                  <a:pt x="18431" y="23956"/>
                  <a:pt x="18443" y="23979"/>
                  <a:pt x="18467" y="24003"/>
                </a:cubicBezTo>
                <a:cubicBezTo>
                  <a:pt x="18514" y="24063"/>
                  <a:pt x="18562" y="24122"/>
                  <a:pt x="18598" y="24182"/>
                </a:cubicBezTo>
                <a:cubicBezTo>
                  <a:pt x="18609" y="24194"/>
                  <a:pt x="18609" y="24206"/>
                  <a:pt x="18621" y="24206"/>
                </a:cubicBezTo>
                <a:cubicBezTo>
                  <a:pt x="18657" y="24265"/>
                  <a:pt x="18705" y="24325"/>
                  <a:pt x="18740" y="24396"/>
                </a:cubicBezTo>
                <a:lnTo>
                  <a:pt x="18788" y="24456"/>
                </a:lnTo>
                <a:cubicBezTo>
                  <a:pt x="18824" y="24503"/>
                  <a:pt x="18848" y="24551"/>
                  <a:pt x="18871" y="24587"/>
                </a:cubicBezTo>
                <a:cubicBezTo>
                  <a:pt x="18895" y="24610"/>
                  <a:pt x="18907" y="24634"/>
                  <a:pt x="18919" y="24658"/>
                </a:cubicBezTo>
                <a:cubicBezTo>
                  <a:pt x="18955" y="24706"/>
                  <a:pt x="18979" y="24753"/>
                  <a:pt x="19002" y="24789"/>
                </a:cubicBezTo>
                <a:lnTo>
                  <a:pt x="19050" y="24861"/>
                </a:lnTo>
                <a:cubicBezTo>
                  <a:pt x="19086" y="24920"/>
                  <a:pt x="19121" y="24980"/>
                  <a:pt x="19157" y="25039"/>
                </a:cubicBezTo>
                <a:cubicBezTo>
                  <a:pt x="19157" y="25051"/>
                  <a:pt x="19169" y="25063"/>
                  <a:pt x="19169" y="25075"/>
                </a:cubicBezTo>
                <a:cubicBezTo>
                  <a:pt x="19205" y="25122"/>
                  <a:pt x="19241" y="25182"/>
                  <a:pt x="19264" y="25242"/>
                </a:cubicBezTo>
                <a:cubicBezTo>
                  <a:pt x="19276" y="25265"/>
                  <a:pt x="19288" y="25289"/>
                  <a:pt x="19300" y="25313"/>
                </a:cubicBezTo>
                <a:cubicBezTo>
                  <a:pt x="19324" y="25349"/>
                  <a:pt x="19348" y="25396"/>
                  <a:pt x="19371" y="25432"/>
                </a:cubicBezTo>
                <a:cubicBezTo>
                  <a:pt x="19383" y="25456"/>
                  <a:pt x="19395" y="25480"/>
                  <a:pt x="19407" y="25503"/>
                </a:cubicBezTo>
                <a:cubicBezTo>
                  <a:pt x="19431" y="25539"/>
                  <a:pt x="19443" y="25587"/>
                  <a:pt x="19467" y="25623"/>
                </a:cubicBezTo>
                <a:cubicBezTo>
                  <a:pt x="17543" y="23692"/>
                  <a:pt x="15288" y="23275"/>
                  <a:pt x="13700" y="23275"/>
                </a:cubicBezTo>
                <a:cubicBezTo>
                  <a:pt x="12506" y="23275"/>
                  <a:pt x="11689" y="23510"/>
                  <a:pt x="11668" y="23515"/>
                </a:cubicBezTo>
                <a:cubicBezTo>
                  <a:pt x="11549" y="23551"/>
                  <a:pt x="11490" y="23670"/>
                  <a:pt x="11525" y="23789"/>
                </a:cubicBezTo>
                <a:cubicBezTo>
                  <a:pt x="11555" y="23887"/>
                  <a:pt x="11641" y="23953"/>
                  <a:pt x="11737" y="23953"/>
                </a:cubicBezTo>
                <a:cubicBezTo>
                  <a:pt x="11757" y="23953"/>
                  <a:pt x="11778" y="23950"/>
                  <a:pt x="11799" y="23944"/>
                </a:cubicBezTo>
                <a:cubicBezTo>
                  <a:pt x="11878" y="23921"/>
                  <a:pt x="12651" y="23700"/>
                  <a:pt x="13756" y="23700"/>
                </a:cubicBezTo>
                <a:cubicBezTo>
                  <a:pt x="15495" y="23700"/>
                  <a:pt x="18054" y="24246"/>
                  <a:pt x="20026" y="26968"/>
                </a:cubicBezTo>
                <a:lnTo>
                  <a:pt x="20050" y="27027"/>
                </a:lnTo>
                <a:cubicBezTo>
                  <a:pt x="20050" y="27039"/>
                  <a:pt x="20062" y="27063"/>
                  <a:pt x="20062" y="27087"/>
                </a:cubicBezTo>
                <a:cubicBezTo>
                  <a:pt x="20074" y="27111"/>
                  <a:pt x="20086" y="27135"/>
                  <a:pt x="20098" y="27170"/>
                </a:cubicBezTo>
                <a:cubicBezTo>
                  <a:pt x="20098" y="27194"/>
                  <a:pt x="20110" y="27206"/>
                  <a:pt x="20110" y="27230"/>
                </a:cubicBezTo>
                <a:cubicBezTo>
                  <a:pt x="17593" y="25478"/>
                  <a:pt x="14849" y="25068"/>
                  <a:pt x="12820" y="25068"/>
                </a:cubicBezTo>
                <a:cubicBezTo>
                  <a:pt x="12670" y="25068"/>
                  <a:pt x="12524" y="25071"/>
                  <a:pt x="12383" y="25075"/>
                </a:cubicBezTo>
                <a:cubicBezTo>
                  <a:pt x="11323" y="25111"/>
                  <a:pt x="10430" y="25253"/>
                  <a:pt x="9870" y="25361"/>
                </a:cubicBezTo>
                <a:cubicBezTo>
                  <a:pt x="9239" y="25480"/>
                  <a:pt x="8882" y="25599"/>
                  <a:pt x="8858" y="25599"/>
                </a:cubicBezTo>
                <a:cubicBezTo>
                  <a:pt x="8739" y="25634"/>
                  <a:pt x="8680" y="25765"/>
                  <a:pt x="8715" y="25884"/>
                </a:cubicBezTo>
                <a:cubicBezTo>
                  <a:pt x="8744" y="25980"/>
                  <a:pt x="8835" y="26038"/>
                  <a:pt x="8931" y="26038"/>
                </a:cubicBezTo>
                <a:cubicBezTo>
                  <a:pt x="8954" y="26038"/>
                  <a:pt x="8978" y="26034"/>
                  <a:pt x="9001" y="26027"/>
                </a:cubicBezTo>
                <a:cubicBezTo>
                  <a:pt x="9001" y="26027"/>
                  <a:pt x="9358" y="25908"/>
                  <a:pt x="9954" y="25789"/>
                </a:cubicBezTo>
                <a:cubicBezTo>
                  <a:pt x="10501" y="25682"/>
                  <a:pt x="11370" y="25551"/>
                  <a:pt x="12394" y="25527"/>
                </a:cubicBezTo>
                <a:cubicBezTo>
                  <a:pt x="12547" y="25522"/>
                  <a:pt x="12704" y="25520"/>
                  <a:pt x="12867" y="25520"/>
                </a:cubicBezTo>
                <a:cubicBezTo>
                  <a:pt x="14656" y="25520"/>
                  <a:pt x="17014" y="25851"/>
                  <a:pt x="19241" y="27194"/>
                </a:cubicBezTo>
                <a:cubicBezTo>
                  <a:pt x="18651" y="27103"/>
                  <a:pt x="18085" y="27067"/>
                  <a:pt x="17564" y="27067"/>
                </a:cubicBezTo>
                <a:cubicBezTo>
                  <a:pt x="15843" y="27067"/>
                  <a:pt x="14599" y="27452"/>
                  <a:pt x="14526" y="27480"/>
                </a:cubicBezTo>
                <a:cubicBezTo>
                  <a:pt x="13070" y="27882"/>
                  <a:pt x="11747" y="28047"/>
                  <a:pt x="10559" y="28047"/>
                </a:cubicBezTo>
                <a:cubicBezTo>
                  <a:pt x="9318" y="28047"/>
                  <a:pt x="8224" y="27867"/>
                  <a:pt x="7275" y="27587"/>
                </a:cubicBezTo>
                <a:lnTo>
                  <a:pt x="7275" y="27587"/>
                </a:lnTo>
                <a:cubicBezTo>
                  <a:pt x="7549" y="27611"/>
                  <a:pt x="7834" y="27611"/>
                  <a:pt x="8156" y="27611"/>
                </a:cubicBezTo>
                <a:cubicBezTo>
                  <a:pt x="9382" y="27611"/>
                  <a:pt x="10954" y="27492"/>
                  <a:pt x="12775" y="27075"/>
                </a:cubicBezTo>
                <a:cubicBezTo>
                  <a:pt x="12894" y="27051"/>
                  <a:pt x="12966" y="26932"/>
                  <a:pt x="12942" y="26813"/>
                </a:cubicBezTo>
                <a:cubicBezTo>
                  <a:pt x="12921" y="26709"/>
                  <a:pt x="12828" y="26642"/>
                  <a:pt x="12726" y="26642"/>
                </a:cubicBezTo>
                <a:cubicBezTo>
                  <a:pt x="12711" y="26642"/>
                  <a:pt x="12696" y="26643"/>
                  <a:pt x="12680" y="26646"/>
                </a:cubicBezTo>
                <a:cubicBezTo>
                  <a:pt x="10904" y="27048"/>
                  <a:pt x="9351" y="27163"/>
                  <a:pt x="8156" y="27163"/>
                </a:cubicBezTo>
                <a:cubicBezTo>
                  <a:pt x="6732" y="27163"/>
                  <a:pt x="5818" y="27000"/>
                  <a:pt x="5644" y="26968"/>
                </a:cubicBezTo>
                <a:cubicBezTo>
                  <a:pt x="4965" y="26635"/>
                  <a:pt x="4393" y="26265"/>
                  <a:pt x="3929" y="25908"/>
                </a:cubicBezTo>
                <a:cubicBezTo>
                  <a:pt x="4679" y="25361"/>
                  <a:pt x="7263" y="23646"/>
                  <a:pt x="11073" y="22860"/>
                </a:cubicBezTo>
                <a:cubicBezTo>
                  <a:pt x="11192" y="22836"/>
                  <a:pt x="11275" y="22717"/>
                  <a:pt x="11251" y="22598"/>
                </a:cubicBezTo>
                <a:cubicBezTo>
                  <a:pt x="11230" y="22493"/>
                  <a:pt x="11135" y="22416"/>
                  <a:pt x="11031" y="22416"/>
                </a:cubicBezTo>
                <a:cubicBezTo>
                  <a:pt x="11017" y="22416"/>
                  <a:pt x="11003" y="22417"/>
                  <a:pt x="10989" y="22420"/>
                </a:cubicBezTo>
                <a:cubicBezTo>
                  <a:pt x="6858" y="23265"/>
                  <a:pt x="4203" y="25134"/>
                  <a:pt x="3572" y="25623"/>
                </a:cubicBezTo>
                <a:cubicBezTo>
                  <a:pt x="3536" y="25587"/>
                  <a:pt x="3489" y="25563"/>
                  <a:pt x="3453" y="25527"/>
                </a:cubicBezTo>
                <a:cubicBezTo>
                  <a:pt x="3274" y="25372"/>
                  <a:pt x="3191" y="25122"/>
                  <a:pt x="3227" y="24884"/>
                </a:cubicBezTo>
                <a:cubicBezTo>
                  <a:pt x="3274" y="24634"/>
                  <a:pt x="3453" y="24432"/>
                  <a:pt x="3691" y="24349"/>
                </a:cubicBezTo>
                <a:cubicBezTo>
                  <a:pt x="4989" y="23884"/>
                  <a:pt x="6429" y="23146"/>
                  <a:pt x="7418" y="22610"/>
                </a:cubicBezTo>
                <a:cubicBezTo>
                  <a:pt x="8549" y="21991"/>
                  <a:pt x="9692" y="21562"/>
                  <a:pt x="10799" y="21336"/>
                </a:cubicBezTo>
                <a:cubicBezTo>
                  <a:pt x="11478" y="21193"/>
                  <a:pt x="12121" y="21134"/>
                  <a:pt x="12740" y="21134"/>
                </a:cubicBezTo>
                <a:close/>
                <a:moveTo>
                  <a:pt x="30224" y="21377"/>
                </a:moveTo>
                <a:cubicBezTo>
                  <a:pt x="31500" y="21377"/>
                  <a:pt x="32781" y="21611"/>
                  <a:pt x="34004" y="22086"/>
                </a:cubicBezTo>
                <a:cubicBezTo>
                  <a:pt x="35266" y="22575"/>
                  <a:pt x="36290" y="23206"/>
                  <a:pt x="37064" y="23968"/>
                </a:cubicBezTo>
                <a:cubicBezTo>
                  <a:pt x="34097" y="22374"/>
                  <a:pt x="31479" y="22058"/>
                  <a:pt x="29867" y="22058"/>
                </a:cubicBezTo>
                <a:cubicBezTo>
                  <a:pt x="28865" y="22058"/>
                  <a:pt x="28251" y="22180"/>
                  <a:pt x="28182" y="22194"/>
                </a:cubicBezTo>
                <a:cubicBezTo>
                  <a:pt x="28063" y="22217"/>
                  <a:pt x="27980" y="22336"/>
                  <a:pt x="28015" y="22455"/>
                </a:cubicBezTo>
                <a:cubicBezTo>
                  <a:pt x="28036" y="22561"/>
                  <a:pt x="28123" y="22638"/>
                  <a:pt x="28233" y="22638"/>
                </a:cubicBezTo>
                <a:cubicBezTo>
                  <a:pt x="28247" y="22638"/>
                  <a:pt x="28262" y="22637"/>
                  <a:pt x="28277" y="22634"/>
                </a:cubicBezTo>
                <a:cubicBezTo>
                  <a:pt x="28290" y="22630"/>
                  <a:pt x="28868" y="22514"/>
                  <a:pt x="29839" y="22514"/>
                </a:cubicBezTo>
                <a:cubicBezTo>
                  <a:pt x="31582" y="22514"/>
                  <a:pt x="34593" y="22887"/>
                  <a:pt x="37874" y="24944"/>
                </a:cubicBezTo>
                <a:cubicBezTo>
                  <a:pt x="37957" y="25075"/>
                  <a:pt x="38029" y="25194"/>
                  <a:pt x="38100" y="25313"/>
                </a:cubicBezTo>
                <a:cubicBezTo>
                  <a:pt x="38160" y="25432"/>
                  <a:pt x="38160" y="25575"/>
                  <a:pt x="38088" y="25694"/>
                </a:cubicBezTo>
                <a:cubicBezTo>
                  <a:pt x="38005" y="25825"/>
                  <a:pt x="37874" y="25884"/>
                  <a:pt x="37731" y="25884"/>
                </a:cubicBezTo>
                <a:cubicBezTo>
                  <a:pt x="37606" y="25877"/>
                  <a:pt x="37469" y="25872"/>
                  <a:pt x="37320" y="25872"/>
                </a:cubicBezTo>
                <a:cubicBezTo>
                  <a:pt x="36511" y="25872"/>
                  <a:pt x="35346" y="26005"/>
                  <a:pt x="33909" y="26527"/>
                </a:cubicBezTo>
                <a:cubicBezTo>
                  <a:pt x="33897" y="26539"/>
                  <a:pt x="33885" y="26539"/>
                  <a:pt x="33873" y="26551"/>
                </a:cubicBezTo>
                <a:cubicBezTo>
                  <a:pt x="33861" y="26563"/>
                  <a:pt x="33588" y="26730"/>
                  <a:pt x="33111" y="26956"/>
                </a:cubicBezTo>
                <a:cubicBezTo>
                  <a:pt x="30458" y="27390"/>
                  <a:pt x="27962" y="27435"/>
                  <a:pt x="27030" y="27435"/>
                </a:cubicBezTo>
                <a:cubicBezTo>
                  <a:pt x="26788" y="27435"/>
                  <a:pt x="26651" y="27432"/>
                  <a:pt x="26646" y="27432"/>
                </a:cubicBezTo>
                <a:lnTo>
                  <a:pt x="26634" y="27432"/>
                </a:lnTo>
                <a:cubicBezTo>
                  <a:pt x="26515" y="27432"/>
                  <a:pt x="26420" y="27528"/>
                  <a:pt x="26408" y="27647"/>
                </a:cubicBezTo>
                <a:cubicBezTo>
                  <a:pt x="26408" y="27766"/>
                  <a:pt x="26503" y="27873"/>
                  <a:pt x="26634" y="27873"/>
                </a:cubicBezTo>
                <a:cubicBezTo>
                  <a:pt x="26634" y="27873"/>
                  <a:pt x="26801" y="27885"/>
                  <a:pt x="27099" y="27885"/>
                </a:cubicBezTo>
                <a:cubicBezTo>
                  <a:pt x="27884" y="27885"/>
                  <a:pt x="29587" y="27849"/>
                  <a:pt x="31552" y="27623"/>
                </a:cubicBezTo>
                <a:lnTo>
                  <a:pt x="31552" y="27623"/>
                </a:lnTo>
                <a:cubicBezTo>
                  <a:pt x="30325" y="28075"/>
                  <a:pt x="28682" y="28516"/>
                  <a:pt x="26789" y="28611"/>
                </a:cubicBezTo>
                <a:cubicBezTo>
                  <a:pt x="26694" y="28563"/>
                  <a:pt x="26599" y="28528"/>
                  <a:pt x="26503" y="28492"/>
                </a:cubicBezTo>
                <a:lnTo>
                  <a:pt x="26468" y="28468"/>
                </a:lnTo>
                <a:cubicBezTo>
                  <a:pt x="26360" y="28420"/>
                  <a:pt x="26241" y="28373"/>
                  <a:pt x="26122" y="28337"/>
                </a:cubicBezTo>
                <a:cubicBezTo>
                  <a:pt x="26087" y="28313"/>
                  <a:pt x="26039" y="28301"/>
                  <a:pt x="26003" y="28290"/>
                </a:cubicBezTo>
                <a:cubicBezTo>
                  <a:pt x="25932" y="28254"/>
                  <a:pt x="25848" y="28230"/>
                  <a:pt x="25777" y="28206"/>
                </a:cubicBezTo>
                <a:cubicBezTo>
                  <a:pt x="25718" y="28182"/>
                  <a:pt x="25670" y="28170"/>
                  <a:pt x="25622" y="28147"/>
                </a:cubicBezTo>
                <a:cubicBezTo>
                  <a:pt x="25551" y="28123"/>
                  <a:pt x="25479" y="28099"/>
                  <a:pt x="25420" y="28087"/>
                </a:cubicBezTo>
                <a:cubicBezTo>
                  <a:pt x="25360" y="28063"/>
                  <a:pt x="25313" y="28051"/>
                  <a:pt x="25253" y="28028"/>
                </a:cubicBezTo>
                <a:cubicBezTo>
                  <a:pt x="25194" y="28016"/>
                  <a:pt x="25122" y="27992"/>
                  <a:pt x="25051" y="27968"/>
                </a:cubicBezTo>
                <a:cubicBezTo>
                  <a:pt x="24991" y="27956"/>
                  <a:pt x="24944" y="27944"/>
                  <a:pt x="24884" y="27932"/>
                </a:cubicBezTo>
                <a:cubicBezTo>
                  <a:pt x="24825" y="27909"/>
                  <a:pt x="24753" y="27897"/>
                  <a:pt x="24682" y="27873"/>
                </a:cubicBezTo>
                <a:cubicBezTo>
                  <a:pt x="24634" y="27861"/>
                  <a:pt x="24575" y="27849"/>
                  <a:pt x="24515" y="27837"/>
                </a:cubicBezTo>
                <a:cubicBezTo>
                  <a:pt x="24444" y="27813"/>
                  <a:pt x="24384" y="27801"/>
                  <a:pt x="24313" y="27789"/>
                </a:cubicBezTo>
                <a:cubicBezTo>
                  <a:pt x="24253" y="27778"/>
                  <a:pt x="24205" y="27754"/>
                  <a:pt x="24146" y="27754"/>
                </a:cubicBezTo>
                <a:cubicBezTo>
                  <a:pt x="24074" y="27730"/>
                  <a:pt x="23991" y="27718"/>
                  <a:pt x="23908" y="27706"/>
                </a:cubicBezTo>
                <a:cubicBezTo>
                  <a:pt x="23860" y="27694"/>
                  <a:pt x="23824" y="27682"/>
                  <a:pt x="23777" y="27670"/>
                </a:cubicBezTo>
                <a:cubicBezTo>
                  <a:pt x="23646" y="27658"/>
                  <a:pt x="23527" y="27635"/>
                  <a:pt x="23408" y="27611"/>
                </a:cubicBezTo>
                <a:cubicBezTo>
                  <a:pt x="23360" y="27611"/>
                  <a:pt x="23301" y="27599"/>
                  <a:pt x="23253" y="27599"/>
                </a:cubicBezTo>
                <a:lnTo>
                  <a:pt x="23027" y="27563"/>
                </a:lnTo>
                <a:cubicBezTo>
                  <a:pt x="22967" y="27551"/>
                  <a:pt x="22908" y="27551"/>
                  <a:pt x="22848" y="27539"/>
                </a:cubicBezTo>
                <a:cubicBezTo>
                  <a:pt x="22812" y="27539"/>
                  <a:pt x="22777" y="27539"/>
                  <a:pt x="22741" y="27528"/>
                </a:cubicBezTo>
                <a:cubicBezTo>
                  <a:pt x="24110" y="27051"/>
                  <a:pt x="26753" y="26265"/>
                  <a:pt x="29420" y="26265"/>
                </a:cubicBezTo>
                <a:cubicBezTo>
                  <a:pt x="29551" y="26265"/>
                  <a:pt x="29647" y="26170"/>
                  <a:pt x="29647" y="26039"/>
                </a:cubicBezTo>
                <a:cubicBezTo>
                  <a:pt x="29647" y="25920"/>
                  <a:pt x="29551" y="25813"/>
                  <a:pt x="29420" y="25813"/>
                </a:cubicBezTo>
                <a:cubicBezTo>
                  <a:pt x="25741" y="25813"/>
                  <a:pt x="22110" y="27277"/>
                  <a:pt x="21669" y="27456"/>
                </a:cubicBezTo>
                <a:lnTo>
                  <a:pt x="20943" y="27456"/>
                </a:lnTo>
                <a:cubicBezTo>
                  <a:pt x="21808" y="26601"/>
                  <a:pt x="25062" y="23775"/>
                  <a:pt x="30110" y="23775"/>
                </a:cubicBezTo>
                <a:cubicBezTo>
                  <a:pt x="31316" y="23775"/>
                  <a:pt x="32625" y="23937"/>
                  <a:pt x="34028" y="24325"/>
                </a:cubicBezTo>
                <a:cubicBezTo>
                  <a:pt x="34049" y="24331"/>
                  <a:pt x="34070" y="24334"/>
                  <a:pt x="34090" y="24334"/>
                </a:cubicBezTo>
                <a:cubicBezTo>
                  <a:pt x="34186" y="24334"/>
                  <a:pt x="34272" y="24268"/>
                  <a:pt x="34302" y="24170"/>
                </a:cubicBezTo>
                <a:cubicBezTo>
                  <a:pt x="34338" y="24051"/>
                  <a:pt x="34266" y="23932"/>
                  <a:pt x="34147" y="23896"/>
                </a:cubicBezTo>
                <a:cubicBezTo>
                  <a:pt x="32686" y="23491"/>
                  <a:pt x="31328" y="23327"/>
                  <a:pt x="30087" y="23327"/>
                </a:cubicBezTo>
                <a:cubicBezTo>
                  <a:pt x="27535" y="23327"/>
                  <a:pt x="25477" y="24021"/>
                  <a:pt x="24027" y="24741"/>
                </a:cubicBezTo>
                <a:cubicBezTo>
                  <a:pt x="22812" y="25349"/>
                  <a:pt x="21896" y="26015"/>
                  <a:pt x="21288" y="26539"/>
                </a:cubicBezTo>
                <a:cubicBezTo>
                  <a:pt x="21479" y="26194"/>
                  <a:pt x="21693" y="25861"/>
                  <a:pt x="21919" y="25539"/>
                </a:cubicBezTo>
                <a:cubicBezTo>
                  <a:pt x="22217" y="25146"/>
                  <a:pt x="22527" y="24777"/>
                  <a:pt x="22872" y="24420"/>
                </a:cubicBezTo>
                <a:cubicBezTo>
                  <a:pt x="23122" y="24170"/>
                  <a:pt x="23384" y="23932"/>
                  <a:pt x="23658" y="23706"/>
                </a:cubicBezTo>
                <a:lnTo>
                  <a:pt x="23693" y="23682"/>
                </a:lnTo>
                <a:cubicBezTo>
                  <a:pt x="24170" y="23301"/>
                  <a:pt x="24682" y="22956"/>
                  <a:pt x="25217" y="22658"/>
                </a:cubicBezTo>
                <a:cubicBezTo>
                  <a:pt x="26773" y="21808"/>
                  <a:pt x="28494" y="21377"/>
                  <a:pt x="30224" y="21377"/>
                </a:cubicBezTo>
                <a:close/>
                <a:moveTo>
                  <a:pt x="21431" y="27897"/>
                </a:moveTo>
                <a:cubicBezTo>
                  <a:pt x="21479" y="27897"/>
                  <a:pt x="21538" y="27897"/>
                  <a:pt x="21586" y="27909"/>
                </a:cubicBezTo>
                <a:lnTo>
                  <a:pt x="21836" y="27909"/>
                </a:lnTo>
                <a:cubicBezTo>
                  <a:pt x="21884" y="27909"/>
                  <a:pt x="21931" y="27920"/>
                  <a:pt x="21979" y="27920"/>
                </a:cubicBezTo>
                <a:cubicBezTo>
                  <a:pt x="22062" y="27920"/>
                  <a:pt x="22146" y="27932"/>
                  <a:pt x="22241" y="27932"/>
                </a:cubicBezTo>
                <a:lnTo>
                  <a:pt x="22360" y="27944"/>
                </a:lnTo>
                <a:cubicBezTo>
                  <a:pt x="22455" y="27956"/>
                  <a:pt x="22539" y="27956"/>
                  <a:pt x="22634" y="27968"/>
                </a:cubicBezTo>
                <a:cubicBezTo>
                  <a:pt x="22670" y="27968"/>
                  <a:pt x="22705" y="27980"/>
                  <a:pt x="22741" y="27980"/>
                </a:cubicBezTo>
                <a:cubicBezTo>
                  <a:pt x="22836" y="27992"/>
                  <a:pt x="22931" y="28004"/>
                  <a:pt x="23015" y="28016"/>
                </a:cubicBezTo>
                <a:cubicBezTo>
                  <a:pt x="23051" y="28016"/>
                  <a:pt x="23086" y="28016"/>
                  <a:pt x="23134" y="28028"/>
                </a:cubicBezTo>
                <a:cubicBezTo>
                  <a:pt x="23217" y="28039"/>
                  <a:pt x="23312" y="28051"/>
                  <a:pt x="23396" y="28063"/>
                </a:cubicBezTo>
                <a:lnTo>
                  <a:pt x="23515" y="28087"/>
                </a:lnTo>
                <a:cubicBezTo>
                  <a:pt x="23598" y="28099"/>
                  <a:pt x="23682" y="28111"/>
                  <a:pt x="23777" y="28123"/>
                </a:cubicBezTo>
                <a:cubicBezTo>
                  <a:pt x="23813" y="28135"/>
                  <a:pt x="23848" y="28147"/>
                  <a:pt x="23896" y="28147"/>
                </a:cubicBezTo>
                <a:cubicBezTo>
                  <a:pt x="23979" y="28170"/>
                  <a:pt x="24063" y="28182"/>
                  <a:pt x="24146" y="28206"/>
                </a:cubicBezTo>
                <a:cubicBezTo>
                  <a:pt x="24194" y="28218"/>
                  <a:pt x="24229" y="28218"/>
                  <a:pt x="24265" y="28230"/>
                </a:cubicBezTo>
                <a:cubicBezTo>
                  <a:pt x="24348" y="28254"/>
                  <a:pt x="24432" y="28266"/>
                  <a:pt x="24515" y="28290"/>
                </a:cubicBezTo>
                <a:cubicBezTo>
                  <a:pt x="24563" y="28301"/>
                  <a:pt x="24598" y="28313"/>
                  <a:pt x="24646" y="28325"/>
                </a:cubicBezTo>
                <a:cubicBezTo>
                  <a:pt x="24729" y="28349"/>
                  <a:pt x="24801" y="28361"/>
                  <a:pt x="24884" y="28385"/>
                </a:cubicBezTo>
                <a:cubicBezTo>
                  <a:pt x="24932" y="28397"/>
                  <a:pt x="24979" y="28409"/>
                  <a:pt x="25015" y="28432"/>
                </a:cubicBezTo>
                <a:cubicBezTo>
                  <a:pt x="25098" y="28444"/>
                  <a:pt x="25170" y="28468"/>
                  <a:pt x="25241" y="28492"/>
                </a:cubicBezTo>
                <a:cubicBezTo>
                  <a:pt x="25301" y="28516"/>
                  <a:pt x="25348" y="28528"/>
                  <a:pt x="25396" y="28540"/>
                </a:cubicBezTo>
                <a:cubicBezTo>
                  <a:pt x="25467" y="28563"/>
                  <a:pt x="25539" y="28587"/>
                  <a:pt x="25610" y="28611"/>
                </a:cubicBezTo>
                <a:cubicBezTo>
                  <a:pt x="25658" y="28635"/>
                  <a:pt x="25706" y="28659"/>
                  <a:pt x="25765" y="28671"/>
                </a:cubicBezTo>
                <a:cubicBezTo>
                  <a:pt x="25825" y="28694"/>
                  <a:pt x="25896" y="28718"/>
                  <a:pt x="25956" y="28742"/>
                </a:cubicBezTo>
                <a:cubicBezTo>
                  <a:pt x="26015" y="28766"/>
                  <a:pt x="26075" y="28790"/>
                  <a:pt x="26134" y="28813"/>
                </a:cubicBezTo>
                <a:cubicBezTo>
                  <a:pt x="26194" y="28837"/>
                  <a:pt x="26253" y="28861"/>
                  <a:pt x="26313" y="28885"/>
                </a:cubicBezTo>
                <a:cubicBezTo>
                  <a:pt x="26384" y="28921"/>
                  <a:pt x="26456" y="28944"/>
                  <a:pt x="26527" y="28980"/>
                </a:cubicBezTo>
                <a:cubicBezTo>
                  <a:pt x="26575" y="29004"/>
                  <a:pt x="26610" y="29016"/>
                  <a:pt x="26658" y="29040"/>
                </a:cubicBezTo>
                <a:cubicBezTo>
                  <a:pt x="29563" y="30361"/>
                  <a:pt x="31575" y="32600"/>
                  <a:pt x="32885" y="34636"/>
                </a:cubicBezTo>
                <a:cubicBezTo>
                  <a:pt x="32218" y="33874"/>
                  <a:pt x="31385" y="33076"/>
                  <a:pt x="30385" y="32266"/>
                </a:cubicBezTo>
                <a:cubicBezTo>
                  <a:pt x="29027" y="31135"/>
                  <a:pt x="27861" y="30385"/>
                  <a:pt x="27849" y="30373"/>
                </a:cubicBezTo>
                <a:cubicBezTo>
                  <a:pt x="27815" y="30352"/>
                  <a:pt x="27775" y="30341"/>
                  <a:pt x="27734" y="30341"/>
                </a:cubicBezTo>
                <a:cubicBezTo>
                  <a:pt x="27662" y="30341"/>
                  <a:pt x="27589" y="30376"/>
                  <a:pt x="27551" y="30445"/>
                </a:cubicBezTo>
                <a:cubicBezTo>
                  <a:pt x="27480" y="30552"/>
                  <a:pt x="27503" y="30683"/>
                  <a:pt x="27611" y="30754"/>
                </a:cubicBezTo>
                <a:cubicBezTo>
                  <a:pt x="27658" y="30778"/>
                  <a:pt x="32099" y="33671"/>
                  <a:pt x="33838" y="36671"/>
                </a:cubicBezTo>
                <a:cubicBezTo>
                  <a:pt x="33814" y="36755"/>
                  <a:pt x="33766" y="36826"/>
                  <a:pt x="33719" y="36886"/>
                </a:cubicBezTo>
                <a:cubicBezTo>
                  <a:pt x="33614" y="37019"/>
                  <a:pt x="33434" y="37137"/>
                  <a:pt x="33208" y="37137"/>
                </a:cubicBezTo>
                <a:cubicBezTo>
                  <a:pt x="33151" y="37137"/>
                  <a:pt x="33091" y="37129"/>
                  <a:pt x="33028" y="37112"/>
                </a:cubicBezTo>
                <a:cubicBezTo>
                  <a:pt x="32754" y="37029"/>
                  <a:pt x="32480" y="36969"/>
                  <a:pt x="32266" y="36922"/>
                </a:cubicBezTo>
                <a:cubicBezTo>
                  <a:pt x="31885" y="36850"/>
                  <a:pt x="31504" y="36791"/>
                  <a:pt x="31123" y="36743"/>
                </a:cubicBezTo>
                <a:cubicBezTo>
                  <a:pt x="31099" y="36648"/>
                  <a:pt x="31028" y="36576"/>
                  <a:pt x="30921" y="36564"/>
                </a:cubicBezTo>
                <a:cubicBezTo>
                  <a:pt x="25265" y="36183"/>
                  <a:pt x="24074" y="35302"/>
                  <a:pt x="24051" y="35278"/>
                </a:cubicBezTo>
                <a:cubicBezTo>
                  <a:pt x="24010" y="35248"/>
                  <a:pt x="23960" y="35233"/>
                  <a:pt x="23911" y="35233"/>
                </a:cubicBezTo>
                <a:cubicBezTo>
                  <a:pt x="23846" y="35233"/>
                  <a:pt x="23782" y="35260"/>
                  <a:pt x="23741" y="35314"/>
                </a:cubicBezTo>
                <a:cubicBezTo>
                  <a:pt x="23658" y="35398"/>
                  <a:pt x="23670" y="35540"/>
                  <a:pt x="23765" y="35624"/>
                </a:cubicBezTo>
                <a:cubicBezTo>
                  <a:pt x="23801" y="35659"/>
                  <a:pt x="24586" y="36302"/>
                  <a:pt x="28146" y="36743"/>
                </a:cubicBezTo>
                <a:cubicBezTo>
                  <a:pt x="27740" y="36768"/>
                  <a:pt x="27345" y="36780"/>
                  <a:pt x="26964" y="36780"/>
                </a:cubicBezTo>
                <a:cubicBezTo>
                  <a:pt x="26430" y="36780"/>
                  <a:pt x="25923" y="36756"/>
                  <a:pt x="25444" y="36707"/>
                </a:cubicBezTo>
                <a:cubicBezTo>
                  <a:pt x="22896" y="36445"/>
                  <a:pt x="20765" y="34564"/>
                  <a:pt x="20241" y="32123"/>
                </a:cubicBezTo>
                <a:cubicBezTo>
                  <a:pt x="20276" y="32016"/>
                  <a:pt x="20300" y="31909"/>
                  <a:pt x="20336" y="31802"/>
                </a:cubicBezTo>
                <a:cubicBezTo>
                  <a:pt x="20348" y="31742"/>
                  <a:pt x="20360" y="31695"/>
                  <a:pt x="20372" y="31647"/>
                </a:cubicBezTo>
                <a:cubicBezTo>
                  <a:pt x="20419" y="31480"/>
                  <a:pt x="20455" y="31302"/>
                  <a:pt x="20491" y="31123"/>
                </a:cubicBezTo>
                <a:cubicBezTo>
                  <a:pt x="20491" y="31099"/>
                  <a:pt x="20491" y="31064"/>
                  <a:pt x="20503" y="31028"/>
                </a:cubicBezTo>
                <a:cubicBezTo>
                  <a:pt x="20526" y="30885"/>
                  <a:pt x="20550" y="30742"/>
                  <a:pt x="20574" y="30587"/>
                </a:cubicBezTo>
                <a:cubicBezTo>
                  <a:pt x="20586" y="30540"/>
                  <a:pt x="20598" y="30480"/>
                  <a:pt x="20598" y="30421"/>
                </a:cubicBezTo>
                <a:cubicBezTo>
                  <a:pt x="21193" y="32171"/>
                  <a:pt x="22777" y="34385"/>
                  <a:pt x="27015" y="35136"/>
                </a:cubicBezTo>
                <a:cubicBezTo>
                  <a:pt x="27027" y="35147"/>
                  <a:pt x="27039" y="35147"/>
                  <a:pt x="27051" y="35147"/>
                </a:cubicBezTo>
                <a:cubicBezTo>
                  <a:pt x="27158" y="35147"/>
                  <a:pt x="27253" y="35064"/>
                  <a:pt x="27277" y="34957"/>
                </a:cubicBezTo>
                <a:cubicBezTo>
                  <a:pt x="27301" y="34838"/>
                  <a:pt x="27218" y="34719"/>
                  <a:pt x="27099" y="34695"/>
                </a:cubicBezTo>
                <a:cubicBezTo>
                  <a:pt x="22015" y="33790"/>
                  <a:pt x="20943" y="30790"/>
                  <a:pt x="20753" y="29171"/>
                </a:cubicBezTo>
                <a:lnTo>
                  <a:pt x="20753" y="29171"/>
                </a:lnTo>
                <a:cubicBezTo>
                  <a:pt x="21181" y="29909"/>
                  <a:pt x="22217" y="31171"/>
                  <a:pt x="24670" y="32397"/>
                </a:cubicBezTo>
                <a:cubicBezTo>
                  <a:pt x="24705" y="32409"/>
                  <a:pt x="24741" y="32421"/>
                  <a:pt x="24777" y="32421"/>
                </a:cubicBezTo>
                <a:cubicBezTo>
                  <a:pt x="24860" y="32421"/>
                  <a:pt x="24932" y="32373"/>
                  <a:pt x="24967" y="32290"/>
                </a:cubicBezTo>
                <a:cubicBezTo>
                  <a:pt x="25027" y="32183"/>
                  <a:pt x="24979" y="32052"/>
                  <a:pt x="24872" y="31992"/>
                </a:cubicBezTo>
                <a:cubicBezTo>
                  <a:pt x="23039" y="31076"/>
                  <a:pt x="22050" y="30147"/>
                  <a:pt x="21550" y="29540"/>
                </a:cubicBezTo>
                <a:cubicBezTo>
                  <a:pt x="21015" y="28873"/>
                  <a:pt x="20895" y="28420"/>
                  <a:pt x="20895" y="28420"/>
                </a:cubicBezTo>
                <a:cubicBezTo>
                  <a:pt x="20872" y="28325"/>
                  <a:pt x="20812" y="28266"/>
                  <a:pt x="20729" y="28254"/>
                </a:cubicBezTo>
                <a:cubicBezTo>
                  <a:pt x="20729" y="28230"/>
                  <a:pt x="20717" y="28194"/>
                  <a:pt x="20717" y="28170"/>
                </a:cubicBezTo>
                <a:cubicBezTo>
                  <a:pt x="20717" y="28147"/>
                  <a:pt x="20729" y="28123"/>
                  <a:pt x="20729" y="28123"/>
                </a:cubicBezTo>
                <a:cubicBezTo>
                  <a:pt x="20729" y="28111"/>
                  <a:pt x="20729" y="28099"/>
                  <a:pt x="20729" y="28087"/>
                </a:cubicBezTo>
                <a:cubicBezTo>
                  <a:pt x="22110" y="28849"/>
                  <a:pt x="27230" y="31778"/>
                  <a:pt x="30528" y="35076"/>
                </a:cubicBezTo>
                <a:cubicBezTo>
                  <a:pt x="30563" y="35124"/>
                  <a:pt x="30623" y="35147"/>
                  <a:pt x="30682" y="35147"/>
                </a:cubicBezTo>
                <a:cubicBezTo>
                  <a:pt x="30742" y="35147"/>
                  <a:pt x="30801" y="35124"/>
                  <a:pt x="30837" y="35076"/>
                </a:cubicBezTo>
                <a:cubicBezTo>
                  <a:pt x="30932" y="34993"/>
                  <a:pt x="30932" y="34850"/>
                  <a:pt x="30837" y="34766"/>
                </a:cubicBezTo>
                <a:cubicBezTo>
                  <a:pt x="27753" y="31683"/>
                  <a:pt x="23098" y="28909"/>
                  <a:pt x="21312" y="27897"/>
                </a:cubicBezTo>
                <a:close/>
                <a:moveTo>
                  <a:pt x="19205" y="27825"/>
                </a:moveTo>
                <a:cubicBezTo>
                  <a:pt x="17133" y="28551"/>
                  <a:pt x="13002" y="30552"/>
                  <a:pt x="11525" y="35398"/>
                </a:cubicBezTo>
                <a:cubicBezTo>
                  <a:pt x="11490" y="35517"/>
                  <a:pt x="11549" y="35636"/>
                  <a:pt x="11668" y="35671"/>
                </a:cubicBezTo>
                <a:cubicBezTo>
                  <a:pt x="11692" y="35683"/>
                  <a:pt x="11716" y="35683"/>
                  <a:pt x="11740" y="35683"/>
                </a:cubicBezTo>
                <a:cubicBezTo>
                  <a:pt x="11835" y="35683"/>
                  <a:pt x="11918" y="35624"/>
                  <a:pt x="11954" y="35528"/>
                </a:cubicBezTo>
                <a:cubicBezTo>
                  <a:pt x="13418" y="30706"/>
                  <a:pt x="17633" y="28813"/>
                  <a:pt x="19550" y="28182"/>
                </a:cubicBezTo>
                <a:lnTo>
                  <a:pt x="19550" y="28182"/>
                </a:lnTo>
                <a:cubicBezTo>
                  <a:pt x="18431" y="29171"/>
                  <a:pt x="16359" y="31195"/>
                  <a:pt x="14871" y="33802"/>
                </a:cubicBezTo>
                <a:cubicBezTo>
                  <a:pt x="14811" y="33909"/>
                  <a:pt x="14847" y="34040"/>
                  <a:pt x="14954" y="34100"/>
                </a:cubicBezTo>
                <a:cubicBezTo>
                  <a:pt x="14990" y="34124"/>
                  <a:pt x="15026" y="34135"/>
                  <a:pt x="15061" y="34135"/>
                </a:cubicBezTo>
                <a:cubicBezTo>
                  <a:pt x="15145" y="34135"/>
                  <a:pt x="15216" y="34088"/>
                  <a:pt x="15264" y="34016"/>
                </a:cubicBezTo>
                <a:cubicBezTo>
                  <a:pt x="16943" y="31076"/>
                  <a:pt x="19383" y="28897"/>
                  <a:pt x="20276" y="28147"/>
                </a:cubicBezTo>
                <a:cubicBezTo>
                  <a:pt x="20276" y="28159"/>
                  <a:pt x="20276" y="28170"/>
                  <a:pt x="20276" y="28194"/>
                </a:cubicBezTo>
                <a:cubicBezTo>
                  <a:pt x="20264" y="28301"/>
                  <a:pt x="20264" y="28492"/>
                  <a:pt x="20276" y="28742"/>
                </a:cubicBezTo>
                <a:cubicBezTo>
                  <a:pt x="20276" y="28801"/>
                  <a:pt x="20276" y="28861"/>
                  <a:pt x="20276" y="28921"/>
                </a:cubicBezTo>
                <a:cubicBezTo>
                  <a:pt x="20276" y="29028"/>
                  <a:pt x="20264" y="29123"/>
                  <a:pt x="20264" y="29230"/>
                </a:cubicBezTo>
                <a:cubicBezTo>
                  <a:pt x="20253" y="29313"/>
                  <a:pt x="20253" y="29385"/>
                  <a:pt x="20253" y="29468"/>
                </a:cubicBezTo>
                <a:cubicBezTo>
                  <a:pt x="20241" y="29575"/>
                  <a:pt x="20229" y="29671"/>
                  <a:pt x="20229" y="29778"/>
                </a:cubicBezTo>
                <a:cubicBezTo>
                  <a:pt x="20217" y="29849"/>
                  <a:pt x="20217" y="29933"/>
                  <a:pt x="20205" y="30016"/>
                </a:cubicBezTo>
                <a:cubicBezTo>
                  <a:pt x="20193" y="30111"/>
                  <a:pt x="20181" y="30218"/>
                  <a:pt x="20169" y="30314"/>
                </a:cubicBezTo>
                <a:cubicBezTo>
                  <a:pt x="20157" y="30385"/>
                  <a:pt x="20145" y="30468"/>
                  <a:pt x="20133" y="30540"/>
                </a:cubicBezTo>
                <a:cubicBezTo>
                  <a:pt x="20122" y="30647"/>
                  <a:pt x="20098" y="30742"/>
                  <a:pt x="20086" y="30849"/>
                </a:cubicBezTo>
                <a:cubicBezTo>
                  <a:pt x="20074" y="30921"/>
                  <a:pt x="20062" y="30992"/>
                  <a:pt x="20038" y="31064"/>
                </a:cubicBezTo>
                <a:cubicBezTo>
                  <a:pt x="20026" y="31171"/>
                  <a:pt x="19991" y="31290"/>
                  <a:pt x="19967" y="31397"/>
                </a:cubicBezTo>
                <a:cubicBezTo>
                  <a:pt x="19955" y="31457"/>
                  <a:pt x="19943" y="31504"/>
                  <a:pt x="19931" y="31564"/>
                </a:cubicBezTo>
                <a:cubicBezTo>
                  <a:pt x="19895" y="31730"/>
                  <a:pt x="19848" y="31897"/>
                  <a:pt x="19800" y="32064"/>
                </a:cubicBezTo>
                <a:cubicBezTo>
                  <a:pt x="19062" y="34624"/>
                  <a:pt x="17597" y="36314"/>
                  <a:pt x="16371" y="37338"/>
                </a:cubicBezTo>
                <a:cubicBezTo>
                  <a:pt x="17550" y="35469"/>
                  <a:pt x="18228" y="33076"/>
                  <a:pt x="18264" y="32957"/>
                </a:cubicBezTo>
                <a:cubicBezTo>
                  <a:pt x="18300" y="32838"/>
                  <a:pt x="18228" y="32719"/>
                  <a:pt x="18109" y="32683"/>
                </a:cubicBezTo>
                <a:cubicBezTo>
                  <a:pt x="18089" y="32677"/>
                  <a:pt x="18068" y="32674"/>
                  <a:pt x="18047" y="32674"/>
                </a:cubicBezTo>
                <a:cubicBezTo>
                  <a:pt x="17951" y="32674"/>
                  <a:pt x="17865" y="32739"/>
                  <a:pt x="17836" y="32838"/>
                </a:cubicBezTo>
                <a:cubicBezTo>
                  <a:pt x="17824" y="32873"/>
                  <a:pt x="16788" y="36541"/>
                  <a:pt x="15097" y="38243"/>
                </a:cubicBezTo>
                <a:cubicBezTo>
                  <a:pt x="15002" y="38303"/>
                  <a:pt x="14919" y="38350"/>
                  <a:pt x="14835" y="38398"/>
                </a:cubicBezTo>
                <a:cubicBezTo>
                  <a:pt x="14442" y="38612"/>
                  <a:pt x="14061" y="38838"/>
                  <a:pt x="13704" y="39088"/>
                </a:cubicBezTo>
                <a:cubicBezTo>
                  <a:pt x="12918" y="39636"/>
                  <a:pt x="12263" y="40196"/>
                  <a:pt x="11728" y="40755"/>
                </a:cubicBezTo>
                <a:cubicBezTo>
                  <a:pt x="11978" y="38957"/>
                  <a:pt x="12633" y="37076"/>
                  <a:pt x="12633" y="37064"/>
                </a:cubicBezTo>
                <a:cubicBezTo>
                  <a:pt x="12680" y="36945"/>
                  <a:pt x="12621" y="36814"/>
                  <a:pt x="12502" y="36779"/>
                </a:cubicBezTo>
                <a:cubicBezTo>
                  <a:pt x="12476" y="36768"/>
                  <a:pt x="12449" y="36764"/>
                  <a:pt x="12424" y="36764"/>
                </a:cubicBezTo>
                <a:cubicBezTo>
                  <a:pt x="12330" y="36764"/>
                  <a:pt x="12244" y="36826"/>
                  <a:pt x="12216" y="36910"/>
                </a:cubicBezTo>
                <a:cubicBezTo>
                  <a:pt x="12180" y="37017"/>
                  <a:pt x="11370" y="39338"/>
                  <a:pt x="11216" y="41351"/>
                </a:cubicBezTo>
                <a:cubicBezTo>
                  <a:pt x="11120" y="41482"/>
                  <a:pt x="11025" y="41601"/>
                  <a:pt x="10942" y="41732"/>
                </a:cubicBezTo>
                <a:cubicBezTo>
                  <a:pt x="10811" y="41910"/>
                  <a:pt x="10608" y="42017"/>
                  <a:pt x="10394" y="42017"/>
                </a:cubicBezTo>
                <a:cubicBezTo>
                  <a:pt x="10049" y="40648"/>
                  <a:pt x="10668" y="38267"/>
                  <a:pt x="10680" y="38243"/>
                </a:cubicBezTo>
                <a:cubicBezTo>
                  <a:pt x="10704" y="38124"/>
                  <a:pt x="10632" y="38005"/>
                  <a:pt x="10513" y="37969"/>
                </a:cubicBezTo>
                <a:cubicBezTo>
                  <a:pt x="10492" y="37963"/>
                  <a:pt x="10472" y="37960"/>
                  <a:pt x="10451" y="37960"/>
                </a:cubicBezTo>
                <a:cubicBezTo>
                  <a:pt x="10355" y="37960"/>
                  <a:pt x="10269" y="38026"/>
                  <a:pt x="10239" y="38124"/>
                </a:cubicBezTo>
                <a:cubicBezTo>
                  <a:pt x="10216" y="38231"/>
                  <a:pt x="9680" y="40303"/>
                  <a:pt x="9894" y="41791"/>
                </a:cubicBezTo>
                <a:cubicBezTo>
                  <a:pt x="9858" y="41744"/>
                  <a:pt x="9835" y="41708"/>
                  <a:pt x="9811" y="41660"/>
                </a:cubicBezTo>
                <a:cubicBezTo>
                  <a:pt x="9525" y="41148"/>
                  <a:pt x="9311" y="40565"/>
                  <a:pt x="9156" y="39934"/>
                </a:cubicBezTo>
                <a:cubicBezTo>
                  <a:pt x="8513" y="37255"/>
                  <a:pt x="9061" y="34409"/>
                  <a:pt x="10644" y="32111"/>
                </a:cubicBezTo>
                <a:cubicBezTo>
                  <a:pt x="12240" y="29802"/>
                  <a:pt x="14728" y="28278"/>
                  <a:pt x="17490" y="27932"/>
                </a:cubicBezTo>
                <a:cubicBezTo>
                  <a:pt x="18074" y="27849"/>
                  <a:pt x="18609" y="27825"/>
                  <a:pt x="19050" y="27825"/>
                </a:cubicBezTo>
                <a:close/>
                <a:moveTo>
                  <a:pt x="9668" y="0"/>
                </a:moveTo>
                <a:cubicBezTo>
                  <a:pt x="9644" y="0"/>
                  <a:pt x="9620" y="0"/>
                  <a:pt x="9608" y="12"/>
                </a:cubicBezTo>
                <a:lnTo>
                  <a:pt x="9585" y="12"/>
                </a:lnTo>
                <a:cubicBezTo>
                  <a:pt x="9573" y="24"/>
                  <a:pt x="9549" y="24"/>
                  <a:pt x="9537" y="36"/>
                </a:cubicBezTo>
                <a:lnTo>
                  <a:pt x="9537" y="48"/>
                </a:lnTo>
                <a:cubicBezTo>
                  <a:pt x="9513" y="60"/>
                  <a:pt x="9501" y="72"/>
                  <a:pt x="9489" y="84"/>
                </a:cubicBezTo>
                <a:cubicBezTo>
                  <a:pt x="9489" y="96"/>
                  <a:pt x="9489" y="96"/>
                  <a:pt x="9477" y="96"/>
                </a:cubicBezTo>
                <a:cubicBezTo>
                  <a:pt x="9477" y="107"/>
                  <a:pt x="9477" y="107"/>
                  <a:pt x="9477" y="107"/>
                </a:cubicBezTo>
                <a:cubicBezTo>
                  <a:pt x="9465" y="119"/>
                  <a:pt x="9454" y="143"/>
                  <a:pt x="9454" y="155"/>
                </a:cubicBezTo>
                <a:cubicBezTo>
                  <a:pt x="9454" y="155"/>
                  <a:pt x="9454" y="167"/>
                  <a:pt x="9454" y="167"/>
                </a:cubicBezTo>
                <a:cubicBezTo>
                  <a:pt x="9442" y="191"/>
                  <a:pt x="9442" y="215"/>
                  <a:pt x="9442" y="227"/>
                </a:cubicBezTo>
                <a:lnTo>
                  <a:pt x="9442" y="238"/>
                </a:lnTo>
                <a:cubicBezTo>
                  <a:pt x="9442" y="250"/>
                  <a:pt x="9454" y="274"/>
                  <a:pt x="9454" y="298"/>
                </a:cubicBezTo>
                <a:cubicBezTo>
                  <a:pt x="9454" y="298"/>
                  <a:pt x="9454" y="298"/>
                  <a:pt x="9465" y="310"/>
                </a:cubicBezTo>
                <a:cubicBezTo>
                  <a:pt x="9465" y="322"/>
                  <a:pt x="9477" y="346"/>
                  <a:pt x="9489" y="358"/>
                </a:cubicBezTo>
                <a:cubicBezTo>
                  <a:pt x="9489" y="358"/>
                  <a:pt x="9489" y="369"/>
                  <a:pt x="9501" y="369"/>
                </a:cubicBezTo>
                <a:cubicBezTo>
                  <a:pt x="11954" y="3298"/>
                  <a:pt x="11251" y="8168"/>
                  <a:pt x="11251" y="8204"/>
                </a:cubicBezTo>
                <a:cubicBezTo>
                  <a:pt x="10775" y="10502"/>
                  <a:pt x="10513" y="13740"/>
                  <a:pt x="11954" y="16121"/>
                </a:cubicBezTo>
                <a:cubicBezTo>
                  <a:pt x="12049" y="16276"/>
                  <a:pt x="12144" y="16407"/>
                  <a:pt x="12252" y="16550"/>
                </a:cubicBezTo>
                <a:cubicBezTo>
                  <a:pt x="10374" y="15714"/>
                  <a:pt x="8266" y="15452"/>
                  <a:pt x="6346" y="15452"/>
                </a:cubicBezTo>
                <a:cubicBezTo>
                  <a:pt x="5612" y="15452"/>
                  <a:pt x="4906" y="15491"/>
                  <a:pt x="4251" y="15550"/>
                </a:cubicBezTo>
                <a:cubicBezTo>
                  <a:pt x="4247" y="15550"/>
                  <a:pt x="4191" y="15552"/>
                  <a:pt x="4092" y="15552"/>
                </a:cubicBezTo>
                <a:cubicBezTo>
                  <a:pt x="3480" y="15552"/>
                  <a:pt x="1255" y="15481"/>
                  <a:pt x="393" y="14454"/>
                </a:cubicBezTo>
                <a:cubicBezTo>
                  <a:pt x="381" y="14431"/>
                  <a:pt x="357" y="14419"/>
                  <a:pt x="345" y="14407"/>
                </a:cubicBezTo>
                <a:lnTo>
                  <a:pt x="333" y="14407"/>
                </a:lnTo>
                <a:cubicBezTo>
                  <a:pt x="321" y="14395"/>
                  <a:pt x="298" y="14383"/>
                  <a:pt x="274" y="14383"/>
                </a:cubicBezTo>
                <a:cubicBezTo>
                  <a:pt x="262" y="14377"/>
                  <a:pt x="250" y="14374"/>
                  <a:pt x="240" y="14374"/>
                </a:cubicBezTo>
                <a:cubicBezTo>
                  <a:pt x="229" y="14374"/>
                  <a:pt x="220" y="14377"/>
                  <a:pt x="214" y="14383"/>
                </a:cubicBezTo>
                <a:lnTo>
                  <a:pt x="202" y="14383"/>
                </a:lnTo>
                <a:cubicBezTo>
                  <a:pt x="179" y="14383"/>
                  <a:pt x="155" y="14383"/>
                  <a:pt x="131" y="14395"/>
                </a:cubicBezTo>
                <a:cubicBezTo>
                  <a:pt x="131" y="14395"/>
                  <a:pt x="131" y="14407"/>
                  <a:pt x="131" y="14407"/>
                </a:cubicBezTo>
                <a:cubicBezTo>
                  <a:pt x="119" y="14407"/>
                  <a:pt x="107" y="14407"/>
                  <a:pt x="107" y="14419"/>
                </a:cubicBezTo>
                <a:cubicBezTo>
                  <a:pt x="71" y="14431"/>
                  <a:pt x="48" y="14466"/>
                  <a:pt x="36" y="14490"/>
                </a:cubicBezTo>
                <a:cubicBezTo>
                  <a:pt x="36" y="14502"/>
                  <a:pt x="24" y="14502"/>
                  <a:pt x="24" y="14502"/>
                </a:cubicBezTo>
                <a:cubicBezTo>
                  <a:pt x="12" y="14526"/>
                  <a:pt x="12" y="14550"/>
                  <a:pt x="12" y="14562"/>
                </a:cubicBezTo>
                <a:cubicBezTo>
                  <a:pt x="12" y="14574"/>
                  <a:pt x="0" y="14574"/>
                  <a:pt x="0" y="14574"/>
                </a:cubicBezTo>
                <a:cubicBezTo>
                  <a:pt x="0" y="14597"/>
                  <a:pt x="0" y="14621"/>
                  <a:pt x="12" y="14645"/>
                </a:cubicBezTo>
                <a:cubicBezTo>
                  <a:pt x="12" y="14693"/>
                  <a:pt x="250" y="15848"/>
                  <a:pt x="1524" y="16967"/>
                </a:cubicBezTo>
                <a:cubicBezTo>
                  <a:pt x="3423" y="18647"/>
                  <a:pt x="6303" y="19048"/>
                  <a:pt x="8576" y="19048"/>
                </a:cubicBezTo>
                <a:cubicBezTo>
                  <a:pt x="8783" y="19048"/>
                  <a:pt x="8984" y="19044"/>
                  <a:pt x="9180" y="19038"/>
                </a:cubicBezTo>
                <a:cubicBezTo>
                  <a:pt x="9215" y="19050"/>
                  <a:pt x="13121" y="19169"/>
                  <a:pt x="15716" y="21277"/>
                </a:cubicBezTo>
                <a:cubicBezTo>
                  <a:pt x="14795" y="20887"/>
                  <a:pt x="13793" y="20691"/>
                  <a:pt x="12711" y="20691"/>
                </a:cubicBezTo>
                <a:cubicBezTo>
                  <a:pt x="12074" y="20691"/>
                  <a:pt x="11409" y="20759"/>
                  <a:pt x="10716" y="20896"/>
                </a:cubicBezTo>
                <a:cubicBezTo>
                  <a:pt x="9549" y="21134"/>
                  <a:pt x="8370" y="21574"/>
                  <a:pt x="7203" y="22217"/>
                </a:cubicBezTo>
                <a:cubicBezTo>
                  <a:pt x="6227" y="22753"/>
                  <a:pt x="4810" y="23479"/>
                  <a:pt x="3536" y="23932"/>
                </a:cubicBezTo>
                <a:cubicBezTo>
                  <a:pt x="3155" y="24063"/>
                  <a:pt x="2869" y="24396"/>
                  <a:pt x="2786" y="24801"/>
                </a:cubicBezTo>
                <a:cubicBezTo>
                  <a:pt x="2715" y="25206"/>
                  <a:pt x="2858" y="25599"/>
                  <a:pt x="3167" y="25873"/>
                </a:cubicBezTo>
                <a:cubicBezTo>
                  <a:pt x="3250" y="25944"/>
                  <a:pt x="3334" y="26015"/>
                  <a:pt x="3429" y="26099"/>
                </a:cubicBezTo>
                <a:cubicBezTo>
                  <a:pt x="3953" y="26515"/>
                  <a:pt x="4632" y="26980"/>
                  <a:pt x="5465" y="27385"/>
                </a:cubicBezTo>
                <a:lnTo>
                  <a:pt x="5477" y="27385"/>
                </a:lnTo>
                <a:cubicBezTo>
                  <a:pt x="6775" y="28016"/>
                  <a:pt x="8465" y="28504"/>
                  <a:pt x="10537" y="28504"/>
                </a:cubicBezTo>
                <a:cubicBezTo>
                  <a:pt x="11775" y="28504"/>
                  <a:pt x="13145" y="28337"/>
                  <a:pt x="14657" y="27920"/>
                </a:cubicBezTo>
                <a:cubicBezTo>
                  <a:pt x="14669" y="27909"/>
                  <a:pt x="15681" y="27599"/>
                  <a:pt x="17133" y="27539"/>
                </a:cubicBezTo>
                <a:lnTo>
                  <a:pt x="17133" y="27539"/>
                </a:lnTo>
                <a:cubicBezTo>
                  <a:pt x="14371" y="27968"/>
                  <a:pt x="11882" y="29540"/>
                  <a:pt x="10275" y="31861"/>
                </a:cubicBezTo>
                <a:cubicBezTo>
                  <a:pt x="8620" y="34266"/>
                  <a:pt x="8049" y="37243"/>
                  <a:pt x="8715" y="40041"/>
                </a:cubicBezTo>
                <a:cubicBezTo>
                  <a:pt x="8882" y="40720"/>
                  <a:pt x="9120" y="41339"/>
                  <a:pt x="9418" y="41886"/>
                </a:cubicBezTo>
                <a:cubicBezTo>
                  <a:pt x="9608" y="42232"/>
                  <a:pt x="9954" y="42446"/>
                  <a:pt x="10347" y="42470"/>
                </a:cubicBezTo>
                <a:lnTo>
                  <a:pt x="10406" y="42470"/>
                </a:lnTo>
                <a:cubicBezTo>
                  <a:pt x="10763" y="42470"/>
                  <a:pt x="11109" y="42291"/>
                  <a:pt x="11311" y="41982"/>
                </a:cubicBezTo>
                <a:cubicBezTo>
                  <a:pt x="11894" y="41136"/>
                  <a:pt x="12775" y="40291"/>
                  <a:pt x="13954" y="39469"/>
                </a:cubicBezTo>
                <a:cubicBezTo>
                  <a:pt x="14299" y="39219"/>
                  <a:pt x="14680" y="39005"/>
                  <a:pt x="15061" y="38791"/>
                </a:cubicBezTo>
                <a:cubicBezTo>
                  <a:pt x="16157" y="38184"/>
                  <a:pt x="18729" y="36421"/>
                  <a:pt x="20003" y="32909"/>
                </a:cubicBezTo>
                <a:cubicBezTo>
                  <a:pt x="20776" y="35195"/>
                  <a:pt x="22908" y="36910"/>
                  <a:pt x="25396" y="37160"/>
                </a:cubicBezTo>
                <a:cubicBezTo>
                  <a:pt x="25899" y="37215"/>
                  <a:pt x="26429" y="37242"/>
                  <a:pt x="26984" y="37242"/>
                </a:cubicBezTo>
                <a:cubicBezTo>
                  <a:pt x="27507" y="37242"/>
                  <a:pt x="28050" y="37218"/>
                  <a:pt x="28611" y="37172"/>
                </a:cubicBezTo>
                <a:cubicBezTo>
                  <a:pt x="28979" y="37139"/>
                  <a:pt x="29346" y="37123"/>
                  <a:pt x="29710" y="37123"/>
                </a:cubicBezTo>
                <a:cubicBezTo>
                  <a:pt x="30549" y="37123"/>
                  <a:pt x="31374" y="37208"/>
                  <a:pt x="32171" y="37374"/>
                </a:cubicBezTo>
                <a:cubicBezTo>
                  <a:pt x="32373" y="37410"/>
                  <a:pt x="32647" y="37469"/>
                  <a:pt x="32909" y="37553"/>
                </a:cubicBezTo>
                <a:cubicBezTo>
                  <a:pt x="33016" y="37576"/>
                  <a:pt x="33111" y="37588"/>
                  <a:pt x="33218" y="37588"/>
                </a:cubicBezTo>
                <a:cubicBezTo>
                  <a:pt x="33540" y="37588"/>
                  <a:pt x="33849" y="37445"/>
                  <a:pt x="34064" y="37183"/>
                </a:cubicBezTo>
                <a:cubicBezTo>
                  <a:pt x="34350" y="36838"/>
                  <a:pt x="34385" y="36374"/>
                  <a:pt x="34183" y="35981"/>
                </a:cubicBezTo>
                <a:cubicBezTo>
                  <a:pt x="33004" y="33743"/>
                  <a:pt x="30932" y="30790"/>
                  <a:pt x="27587" y="29004"/>
                </a:cubicBezTo>
                <a:cubicBezTo>
                  <a:pt x="31230" y="28659"/>
                  <a:pt x="33802" y="27123"/>
                  <a:pt x="34088" y="26956"/>
                </a:cubicBezTo>
                <a:cubicBezTo>
                  <a:pt x="35451" y="26455"/>
                  <a:pt x="36545" y="26325"/>
                  <a:pt x="37304" y="26325"/>
                </a:cubicBezTo>
                <a:cubicBezTo>
                  <a:pt x="37446" y="26325"/>
                  <a:pt x="37577" y="26329"/>
                  <a:pt x="37695" y="26337"/>
                </a:cubicBezTo>
                <a:cubicBezTo>
                  <a:pt x="37716" y="26338"/>
                  <a:pt x="37737" y="26339"/>
                  <a:pt x="37758" y="26339"/>
                </a:cubicBezTo>
                <a:cubicBezTo>
                  <a:pt x="38043" y="26339"/>
                  <a:pt x="38302" y="26188"/>
                  <a:pt x="38457" y="25944"/>
                </a:cubicBezTo>
                <a:cubicBezTo>
                  <a:pt x="38624" y="25682"/>
                  <a:pt x="38636" y="25372"/>
                  <a:pt x="38493" y="25099"/>
                </a:cubicBezTo>
                <a:cubicBezTo>
                  <a:pt x="38410" y="24956"/>
                  <a:pt x="38314" y="24813"/>
                  <a:pt x="38219" y="24670"/>
                </a:cubicBezTo>
                <a:cubicBezTo>
                  <a:pt x="38219" y="24670"/>
                  <a:pt x="38219" y="24658"/>
                  <a:pt x="38207" y="24658"/>
                </a:cubicBezTo>
                <a:cubicBezTo>
                  <a:pt x="37362" y="23384"/>
                  <a:pt x="36005" y="22372"/>
                  <a:pt x="34171" y="21670"/>
                </a:cubicBezTo>
                <a:cubicBezTo>
                  <a:pt x="32886" y="21177"/>
                  <a:pt x="31544" y="20933"/>
                  <a:pt x="30209" y="20933"/>
                </a:cubicBezTo>
                <a:cubicBezTo>
                  <a:pt x="28574" y="20933"/>
                  <a:pt x="26950" y="21299"/>
                  <a:pt x="25456" y="22027"/>
                </a:cubicBezTo>
                <a:cubicBezTo>
                  <a:pt x="25777" y="20741"/>
                  <a:pt x="25813" y="19336"/>
                  <a:pt x="25587" y="17836"/>
                </a:cubicBezTo>
                <a:cubicBezTo>
                  <a:pt x="25396" y="16586"/>
                  <a:pt x="24920" y="15336"/>
                  <a:pt x="24134" y="14026"/>
                </a:cubicBezTo>
                <a:cubicBezTo>
                  <a:pt x="23634" y="13192"/>
                  <a:pt x="23396" y="12442"/>
                  <a:pt x="23265" y="11966"/>
                </a:cubicBezTo>
                <a:cubicBezTo>
                  <a:pt x="23181" y="11633"/>
                  <a:pt x="22943" y="11359"/>
                  <a:pt x="22610" y="11252"/>
                </a:cubicBezTo>
                <a:cubicBezTo>
                  <a:pt x="22512" y="11219"/>
                  <a:pt x="22410" y="11203"/>
                  <a:pt x="22308" y="11203"/>
                </a:cubicBezTo>
                <a:cubicBezTo>
                  <a:pt x="22078" y="11203"/>
                  <a:pt x="21847" y="11285"/>
                  <a:pt x="21657" y="11442"/>
                </a:cubicBezTo>
                <a:cubicBezTo>
                  <a:pt x="21419" y="11633"/>
                  <a:pt x="21193" y="11823"/>
                  <a:pt x="20979" y="12026"/>
                </a:cubicBezTo>
                <a:cubicBezTo>
                  <a:pt x="20967" y="12026"/>
                  <a:pt x="20967" y="12038"/>
                  <a:pt x="20955" y="12049"/>
                </a:cubicBezTo>
                <a:cubicBezTo>
                  <a:pt x="17228" y="15419"/>
                  <a:pt x="16478" y="18622"/>
                  <a:pt x="16740" y="21074"/>
                </a:cubicBezTo>
                <a:cubicBezTo>
                  <a:pt x="16466" y="20372"/>
                  <a:pt x="15931" y="19324"/>
                  <a:pt x="14907" y="18324"/>
                </a:cubicBezTo>
                <a:cubicBezTo>
                  <a:pt x="14704" y="18122"/>
                  <a:pt x="14490" y="17943"/>
                  <a:pt x="14276" y="17764"/>
                </a:cubicBezTo>
                <a:cubicBezTo>
                  <a:pt x="14276" y="17753"/>
                  <a:pt x="14264" y="17729"/>
                  <a:pt x="14264" y="17717"/>
                </a:cubicBezTo>
                <a:cubicBezTo>
                  <a:pt x="14264" y="17705"/>
                  <a:pt x="14252" y="17693"/>
                  <a:pt x="14252" y="17693"/>
                </a:cubicBezTo>
                <a:cubicBezTo>
                  <a:pt x="14240" y="17681"/>
                  <a:pt x="14240" y="17669"/>
                  <a:pt x="14228" y="17657"/>
                </a:cubicBezTo>
                <a:cubicBezTo>
                  <a:pt x="13228" y="16467"/>
                  <a:pt x="13811" y="13692"/>
                  <a:pt x="13823" y="13681"/>
                </a:cubicBezTo>
                <a:cubicBezTo>
                  <a:pt x="14692" y="10514"/>
                  <a:pt x="15240" y="6049"/>
                  <a:pt x="12942" y="2703"/>
                </a:cubicBezTo>
                <a:cubicBezTo>
                  <a:pt x="11561" y="679"/>
                  <a:pt x="9811" y="36"/>
                  <a:pt x="9739" y="12"/>
                </a:cubicBezTo>
                <a:cubicBezTo>
                  <a:pt x="9716" y="0"/>
                  <a:pt x="9692" y="0"/>
                  <a:pt x="9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8"/>
        <p:cNvGrpSpPr/>
        <p:nvPr/>
      </p:nvGrpSpPr>
      <p:grpSpPr>
        <a:xfrm>
          <a:off x="0" y="0"/>
          <a:ext cx="0" cy="0"/>
          <a:chOff x="0" y="0"/>
          <a:chExt cx="0" cy="0"/>
        </a:xfrm>
      </p:grpSpPr>
      <p:sp>
        <p:nvSpPr>
          <p:cNvPr id="309" name="Google Shape;309;p46"/>
          <p:cNvSpPr/>
          <p:nvPr/>
        </p:nvSpPr>
        <p:spPr>
          <a:xfrm>
            <a:off x="929640" y="609600"/>
            <a:ext cx="7399020" cy="395478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6"/>
          <p:cNvSpPr txBox="1">
            <a:spLocks noGrp="1"/>
          </p:cNvSpPr>
          <p:nvPr>
            <p:ph type="title"/>
          </p:nvPr>
        </p:nvSpPr>
        <p:spPr>
          <a:xfrm>
            <a:off x="1724100" y="832310"/>
            <a:ext cx="5695800" cy="3564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solidFill>
                  <a:schemeClr val="lt2"/>
                </a:solidFill>
                <a:latin typeface="Source Serif Pro" panose="02040603050405020204" pitchFamily="18" charset="0"/>
                <a:ea typeface="Source Serif Pro" panose="02040603050405020204" pitchFamily="18" charset="0"/>
                <a:cs typeface="Open Sans" panose="020B0606030504020204" pitchFamily="34" charset="0"/>
              </a:rPr>
              <a:t>Novelty</a:t>
            </a:r>
            <a:endParaRPr sz="4000" dirty="0">
              <a:solidFill>
                <a:schemeClr val="lt2"/>
              </a:solidFill>
              <a:latin typeface="Source Serif Pro" panose="02040603050405020204" pitchFamily="18" charset="0"/>
              <a:ea typeface="Source Serif Pro" panose="02040603050405020204" pitchFamily="18" charset="0"/>
              <a:cs typeface="Open Sans" panose="020B0606030504020204" pitchFamily="34" charset="0"/>
            </a:endParaRPr>
          </a:p>
        </p:txBody>
      </p:sp>
      <p:sp>
        <p:nvSpPr>
          <p:cNvPr id="311" name="Google Shape;311;p46"/>
          <p:cNvSpPr/>
          <p:nvPr/>
        </p:nvSpPr>
        <p:spPr>
          <a:xfrm rot="4633131">
            <a:off x="7889607" y="458641"/>
            <a:ext cx="649506" cy="566226"/>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6"/>
          <p:cNvSpPr/>
          <p:nvPr/>
        </p:nvSpPr>
        <p:spPr>
          <a:xfrm rot="4633131">
            <a:off x="716168" y="4118368"/>
            <a:ext cx="684908" cy="588306"/>
          </a:xfrm>
          <a:custGeom>
            <a:avLst/>
            <a:gdLst/>
            <a:ahLst/>
            <a:cxnLst/>
            <a:rect l="l" t="t" r="r" b="b"/>
            <a:pathLst>
              <a:path w="22642" h="18151" extrusionOk="0">
                <a:moveTo>
                  <a:pt x="19677" y="1"/>
                </a:moveTo>
                <a:lnTo>
                  <a:pt x="17558" y="144"/>
                </a:lnTo>
                <a:cubicBezTo>
                  <a:pt x="17534" y="156"/>
                  <a:pt x="17498" y="156"/>
                  <a:pt x="17486" y="179"/>
                </a:cubicBezTo>
                <a:lnTo>
                  <a:pt x="782" y="12133"/>
                </a:lnTo>
                <a:cubicBezTo>
                  <a:pt x="758" y="12145"/>
                  <a:pt x="734" y="12169"/>
                  <a:pt x="734" y="12205"/>
                </a:cubicBezTo>
                <a:lnTo>
                  <a:pt x="32" y="14074"/>
                </a:lnTo>
                <a:cubicBezTo>
                  <a:pt x="0" y="14148"/>
                  <a:pt x="52" y="14221"/>
                  <a:pt x="130" y="14221"/>
                </a:cubicBezTo>
                <a:cubicBezTo>
                  <a:pt x="140" y="14221"/>
                  <a:pt x="151" y="14220"/>
                  <a:pt x="163" y="14217"/>
                </a:cubicBezTo>
                <a:lnTo>
                  <a:pt x="1294" y="14014"/>
                </a:lnTo>
                <a:cubicBezTo>
                  <a:pt x="1305" y="14012"/>
                  <a:pt x="1316" y="14010"/>
                  <a:pt x="1326" y="14010"/>
                </a:cubicBezTo>
                <a:cubicBezTo>
                  <a:pt x="1404" y="14010"/>
                  <a:pt x="1456" y="14085"/>
                  <a:pt x="1425" y="14169"/>
                </a:cubicBezTo>
                <a:lnTo>
                  <a:pt x="972" y="15384"/>
                </a:lnTo>
                <a:cubicBezTo>
                  <a:pt x="941" y="15457"/>
                  <a:pt x="993" y="15531"/>
                  <a:pt x="1071" y="15531"/>
                </a:cubicBezTo>
                <a:cubicBezTo>
                  <a:pt x="1081" y="15531"/>
                  <a:pt x="1092" y="15529"/>
                  <a:pt x="1103" y="15527"/>
                </a:cubicBezTo>
                <a:lnTo>
                  <a:pt x="2222" y="15324"/>
                </a:lnTo>
                <a:cubicBezTo>
                  <a:pt x="2234" y="15321"/>
                  <a:pt x="2245" y="15320"/>
                  <a:pt x="2255" y="15320"/>
                </a:cubicBezTo>
                <a:cubicBezTo>
                  <a:pt x="2333" y="15320"/>
                  <a:pt x="2386" y="15394"/>
                  <a:pt x="2365" y="15467"/>
                </a:cubicBezTo>
                <a:lnTo>
                  <a:pt x="1913" y="16693"/>
                </a:lnTo>
                <a:cubicBezTo>
                  <a:pt x="1881" y="16767"/>
                  <a:pt x="1933" y="16840"/>
                  <a:pt x="2011" y="16840"/>
                </a:cubicBezTo>
                <a:cubicBezTo>
                  <a:pt x="2022" y="16840"/>
                  <a:pt x="2033" y="16839"/>
                  <a:pt x="2044" y="16836"/>
                </a:cubicBezTo>
                <a:lnTo>
                  <a:pt x="3163" y="16634"/>
                </a:lnTo>
                <a:cubicBezTo>
                  <a:pt x="3174" y="16631"/>
                  <a:pt x="3185" y="16630"/>
                  <a:pt x="3196" y="16630"/>
                </a:cubicBezTo>
                <a:cubicBezTo>
                  <a:pt x="3274" y="16630"/>
                  <a:pt x="3325" y="16703"/>
                  <a:pt x="3294" y="16777"/>
                </a:cubicBezTo>
                <a:lnTo>
                  <a:pt x="2842" y="18003"/>
                </a:lnTo>
                <a:cubicBezTo>
                  <a:pt x="2821" y="18077"/>
                  <a:pt x="2874" y="18150"/>
                  <a:pt x="2952" y="18150"/>
                </a:cubicBezTo>
                <a:cubicBezTo>
                  <a:pt x="2962" y="18150"/>
                  <a:pt x="2973" y="18149"/>
                  <a:pt x="2984" y="18146"/>
                </a:cubicBezTo>
                <a:lnTo>
                  <a:pt x="4758" y="17813"/>
                </a:lnTo>
                <a:cubicBezTo>
                  <a:pt x="4782" y="17813"/>
                  <a:pt x="4794" y="17801"/>
                  <a:pt x="4818" y="17789"/>
                </a:cubicBezTo>
                <a:lnTo>
                  <a:pt x="21534" y="5823"/>
                </a:lnTo>
                <a:cubicBezTo>
                  <a:pt x="21546" y="5811"/>
                  <a:pt x="21570" y="5787"/>
                  <a:pt x="21582" y="5775"/>
                </a:cubicBezTo>
                <a:lnTo>
                  <a:pt x="22594" y="4109"/>
                </a:lnTo>
                <a:cubicBezTo>
                  <a:pt x="22642" y="4025"/>
                  <a:pt x="22582" y="3930"/>
                  <a:pt x="22487" y="3930"/>
                </a:cubicBezTo>
                <a:lnTo>
                  <a:pt x="21118" y="4025"/>
                </a:lnTo>
                <a:cubicBezTo>
                  <a:pt x="21113" y="4026"/>
                  <a:pt x="21108" y="4026"/>
                  <a:pt x="21103" y="4026"/>
                </a:cubicBezTo>
                <a:cubicBezTo>
                  <a:pt x="21017" y="4026"/>
                  <a:pt x="20966" y="3926"/>
                  <a:pt x="21022" y="3847"/>
                </a:cubicBezTo>
                <a:lnTo>
                  <a:pt x="21653" y="2811"/>
                </a:lnTo>
                <a:cubicBezTo>
                  <a:pt x="21710" y="2721"/>
                  <a:pt x="21660" y="2631"/>
                  <a:pt x="21564" y="2631"/>
                </a:cubicBezTo>
                <a:cubicBezTo>
                  <a:pt x="21558" y="2631"/>
                  <a:pt x="21552" y="2631"/>
                  <a:pt x="21546" y="2632"/>
                </a:cubicBezTo>
                <a:lnTo>
                  <a:pt x="20189" y="2715"/>
                </a:lnTo>
                <a:cubicBezTo>
                  <a:pt x="20183" y="2716"/>
                  <a:pt x="20177" y="2716"/>
                  <a:pt x="20171" y="2716"/>
                </a:cubicBezTo>
                <a:cubicBezTo>
                  <a:pt x="20077" y="2716"/>
                  <a:pt x="20037" y="2627"/>
                  <a:pt x="20082" y="2537"/>
                </a:cubicBezTo>
                <a:lnTo>
                  <a:pt x="20713" y="1501"/>
                </a:lnTo>
                <a:cubicBezTo>
                  <a:pt x="20769" y="1411"/>
                  <a:pt x="20719" y="1321"/>
                  <a:pt x="20634" y="1321"/>
                </a:cubicBezTo>
                <a:cubicBezTo>
                  <a:pt x="20628" y="1321"/>
                  <a:pt x="20623" y="1322"/>
                  <a:pt x="20618" y="1322"/>
                </a:cubicBezTo>
                <a:lnTo>
                  <a:pt x="19248" y="1418"/>
                </a:lnTo>
                <a:cubicBezTo>
                  <a:pt x="19141" y="1418"/>
                  <a:pt x="19094" y="1311"/>
                  <a:pt x="19141" y="1227"/>
                </a:cubicBezTo>
                <a:lnTo>
                  <a:pt x="19772" y="179"/>
                </a:lnTo>
                <a:cubicBezTo>
                  <a:pt x="19832" y="96"/>
                  <a:pt x="19772" y="1"/>
                  <a:pt x="19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58;p55">
            <a:extLst>
              <a:ext uri="{FF2B5EF4-FFF2-40B4-BE49-F238E27FC236}">
                <a16:creationId xmlns:a16="http://schemas.microsoft.com/office/drawing/2014/main" id="{39ECC557-F75C-427E-95DF-40308F202045}"/>
              </a:ext>
            </a:extLst>
          </p:cNvPr>
          <p:cNvSpPr txBox="1">
            <a:spLocks/>
          </p:cNvSpPr>
          <p:nvPr/>
        </p:nvSpPr>
        <p:spPr>
          <a:xfrm>
            <a:off x="1344930" y="1466385"/>
            <a:ext cx="6454140" cy="244602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000"/>
              </a:lnSpc>
              <a:spcAft>
                <a:spcPts val="800"/>
              </a:spcAft>
            </a:pPr>
            <a:r>
              <a:rPr lang="en-US" sz="20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Our project is different from the rest because most of the apps are paid and show complicated analysis. Common people cannot use them and even if they detect the disease/problem, they do not provide the solution.</a:t>
            </a:r>
            <a:endParaRPr lang="en-IN" sz="20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a:p>
            <a:pPr>
              <a:lnSpc>
                <a:spcPct val="107000"/>
              </a:lnSpc>
              <a:spcAft>
                <a:spcPts val="800"/>
              </a:spcAft>
            </a:pPr>
            <a:r>
              <a:rPr lang="en-US" sz="20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We want to me make plantation easy and efficient. </a:t>
            </a:r>
            <a:endParaRPr lang="en-IN" sz="20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pic>
        <p:nvPicPr>
          <p:cNvPr id="620" name="Google Shape;620;p67"/>
          <p:cNvPicPr preferRelativeResize="0"/>
          <p:nvPr/>
        </p:nvPicPr>
        <p:blipFill rotWithShape="1">
          <a:blip r:embed="rId3">
            <a:alphaModFix/>
          </a:blip>
          <a:srcRect t="22796" b="8018"/>
          <a:stretch/>
        </p:blipFill>
        <p:spPr>
          <a:xfrm>
            <a:off x="-25" y="604690"/>
            <a:ext cx="9143998" cy="4538811"/>
          </a:xfrm>
          <a:prstGeom prst="rect">
            <a:avLst/>
          </a:prstGeom>
          <a:noFill/>
          <a:ln>
            <a:noFill/>
          </a:ln>
        </p:spPr>
      </p:pic>
      <p:sp>
        <p:nvSpPr>
          <p:cNvPr id="621" name="Google Shape;621;p67"/>
          <p:cNvSpPr/>
          <p:nvPr/>
        </p:nvSpPr>
        <p:spPr>
          <a:xfrm>
            <a:off x="360124" y="984910"/>
            <a:ext cx="8423700" cy="360936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7"/>
          <p:cNvSpPr txBox="1">
            <a:spLocks noGrp="1"/>
          </p:cNvSpPr>
          <p:nvPr>
            <p:ph type="title"/>
          </p:nvPr>
        </p:nvSpPr>
        <p:spPr>
          <a:xfrm>
            <a:off x="713224" y="3199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Real Time Usage</a:t>
            </a:r>
            <a:endParaRPr dirty="0"/>
          </a:p>
        </p:txBody>
      </p:sp>
      <p:sp>
        <p:nvSpPr>
          <p:cNvPr id="623" name="Google Shape;623;p67"/>
          <p:cNvSpPr txBox="1">
            <a:spLocks noGrp="1"/>
          </p:cNvSpPr>
          <p:nvPr>
            <p:ph type="body" idx="1"/>
          </p:nvPr>
        </p:nvSpPr>
        <p:spPr>
          <a:xfrm>
            <a:off x="713224" y="1243025"/>
            <a:ext cx="7717474" cy="3093134"/>
          </a:xfrm>
          <a:prstGeom prst="rect">
            <a:avLst/>
          </a:prstGeom>
        </p:spPr>
        <p:txBody>
          <a:bodyPr spcFirstLastPara="1" wrap="square" lIns="91425" tIns="91425" rIns="91425" bIns="91425" anchor="t" anchorCtr="0">
            <a:noAutofit/>
          </a:bodyPr>
          <a:lstStyle/>
          <a:p>
            <a:pPr marL="114300" indent="0">
              <a:spcAft>
                <a:spcPts val="800"/>
              </a:spcAft>
              <a:buNone/>
            </a:pPr>
            <a:r>
              <a:rPr lang="en-US"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The real time usage of software can be broken into following step which cover everything from data collection to disease detection. </a:t>
            </a:r>
          </a:p>
          <a:p>
            <a:pPr>
              <a:spcAft>
                <a:spcPts val="800"/>
              </a:spcAft>
            </a:pPr>
            <a:r>
              <a:rPr lang="en-US"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Collect the images of different types of leaves and then create a dataset</a:t>
            </a:r>
            <a:endParaRPr lang="en-IN"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a:p>
            <a:pPr>
              <a:spcAft>
                <a:spcPts val="800"/>
              </a:spcAft>
            </a:pPr>
            <a:r>
              <a:rPr lang="en-US"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Processing Image </a:t>
            </a:r>
            <a:endParaRPr lang="en-IN"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a:p>
            <a:pPr>
              <a:spcAft>
                <a:spcPts val="800"/>
              </a:spcAft>
            </a:pPr>
            <a:r>
              <a:rPr lang="en-US"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Extract the features of leaf</a:t>
            </a:r>
            <a:endParaRPr lang="en-IN"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a:p>
            <a:pPr>
              <a:spcAft>
                <a:spcPts val="800"/>
              </a:spcAft>
            </a:pPr>
            <a:r>
              <a:rPr lang="en-US"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Applying Machine Learning Algorithm</a:t>
            </a:r>
            <a:endParaRPr lang="en-IN"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a:p>
            <a:pPr>
              <a:spcAft>
                <a:spcPts val="800"/>
              </a:spcAft>
            </a:pPr>
            <a:r>
              <a:rPr lang="en-US"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Train Neural Network</a:t>
            </a:r>
            <a:endParaRPr lang="en-IN"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a:p>
            <a:pPr>
              <a:spcAft>
                <a:spcPts val="800"/>
              </a:spcAft>
            </a:pPr>
            <a:r>
              <a:rPr lang="en-US"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Test NN</a:t>
            </a:r>
            <a:endParaRPr lang="en-IN"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a:p>
            <a:pPr>
              <a:spcAft>
                <a:spcPts val="800"/>
              </a:spcAft>
            </a:pPr>
            <a:r>
              <a:rPr lang="en-US"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Display and Compare results</a:t>
            </a:r>
            <a:endParaRPr lang="en-IN"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a:p>
            <a:pPr>
              <a:spcAft>
                <a:spcPts val="800"/>
              </a:spcAft>
            </a:pPr>
            <a:r>
              <a:rPr lang="en-US"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rPr>
              <a:t>Disease is detected and displayed</a:t>
            </a:r>
            <a:endParaRPr lang="en-IN" sz="1400" dirty="0">
              <a:solidFill>
                <a:schemeClr val="accent1">
                  <a:lumMod val="75000"/>
                </a:schemeClr>
              </a:solidFill>
              <a:effectLst/>
              <a:latin typeface="Source Serif Pro" panose="02040603050405020204" pitchFamily="18" charset="0"/>
              <a:ea typeface="Source Serif Pro" panose="02040603050405020204" pitchFamily="18" charset="0"/>
              <a:cs typeface="Times New Roman" panose="02020603050405020304" pitchFamily="18" charset="0"/>
            </a:endParaRPr>
          </a:p>
          <a:p>
            <a:pPr marL="114300" indent="0">
              <a:lnSpc>
                <a:spcPct val="107000"/>
              </a:lnSpc>
              <a:spcAft>
                <a:spcPts val="800"/>
              </a:spcAft>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3"/>
          <p:cNvSpPr txBox="1">
            <a:spLocks noGrp="1"/>
          </p:cNvSpPr>
          <p:nvPr>
            <p:ph type="title"/>
          </p:nvPr>
        </p:nvSpPr>
        <p:spPr>
          <a:xfrm>
            <a:off x="3660192" y="166658"/>
            <a:ext cx="182361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Approach</a:t>
            </a:r>
          </a:p>
        </p:txBody>
      </p:sp>
      <p:pic>
        <p:nvPicPr>
          <p:cNvPr id="4" name="Google Shape;211;p38">
            <a:extLst>
              <a:ext uri="{FF2B5EF4-FFF2-40B4-BE49-F238E27FC236}">
                <a16:creationId xmlns:a16="http://schemas.microsoft.com/office/drawing/2014/main" id="{80D8676F-380B-48B6-8CC3-5E2A77DB3D6D}"/>
              </a:ext>
            </a:extLst>
          </p:cNvPr>
          <p:cNvPicPr preferRelativeResize="0"/>
          <p:nvPr/>
        </p:nvPicPr>
        <p:blipFill rotWithShape="1">
          <a:blip r:embed="rId3">
            <a:alphaModFix/>
          </a:blip>
          <a:srcRect l="328" t="2691" b="24949"/>
          <a:stretch/>
        </p:blipFill>
        <p:spPr>
          <a:xfrm>
            <a:off x="-8" y="887498"/>
            <a:ext cx="9143998" cy="4432549"/>
          </a:xfrm>
          <a:prstGeom prst="rect">
            <a:avLst/>
          </a:prstGeom>
          <a:noFill/>
          <a:ln>
            <a:noFill/>
          </a:ln>
        </p:spPr>
      </p:pic>
      <p:sp>
        <p:nvSpPr>
          <p:cNvPr id="5" name="Google Shape;309;p46">
            <a:extLst>
              <a:ext uri="{FF2B5EF4-FFF2-40B4-BE49-F238E27FC236}">
                <a16:creationId xmlns:a16="http://schemas.microsoft.com/office/drawing/2014/main" id="{0933C83F-5373-4976-8A9F-64335FAA34CB}"/>
              </a:ext>
            </a:extLst>
          </p:cNvPr>
          <p:cNvSpPr/>
          <p:nvPr/>
        </p:nvSpPr>
        <p:spPr>
          <a:xfrm>
            <a:off x="872490" y="887497"/>
            <a:ext cx="7399020" cy="443254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3CD7CAF8-44EB-4EA2-A62F-87AC93F70D1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695449" y="1314450"/>
            <a:ext cx="5753100" cy="3601432"/>
          </a:xfrm>
          <a:prstGeom prst="rect">
            <a:avLst/>
          </a:prstGeom>
          <a:noFill/>
          <a:ln>
            <a:noFill/>
          </a:ln>
        </p:spPr>
      </p:pic>
    </p:spTree>
    <p:extLst>
      <p:ext uri="{BB962C8B-B14F-4D97-AF65-F5344CB8AC3E}">
        <p14:creationId xmlns:p14="http://schemas.microsoft.com/office/powerpoint/2010/main" val="2083742870"/>
      </p:ext>
    </p:extLst>
  </p:cSld>
  <p:clrMapOvr>
    <a:masterClrMapping/>
  </p:clrMapOvr>
</p:sld>
</file>

<file path=ppt/theme/theme1.xml><?xml version="1.0" encoding="utf-8"?>
<a:theme xmlns:a="http://schemas.openxmlformats.org/drawingml/2006/main" name="Inspirational green presentation by Slidesgo">
  <a:themeElements>
    <a:clrScheme name="Simple Light">
      <a:dk1>
        <a:srgbClr val="000D06"/>
      </a:dk1>
      <a:lt1>
        <a:srgbClr val="FFFFFF"/>
      </a:lt1>
      <a:dk2>
        <a:srgbClr val="012615"/>
      </a:dk2>
      <a:lt2>
        <a:srgbClr val="014023"/>
      </a:lt2>
      <a:accent1>
        <a:srgbClr val="05A66B"/>
      </a:accent1>
      <a:accent2>
        <a:srgbClr val="02734A"/>
      </a:accent2>
      <a:accent3>
        <a:srgbClr val="6AA84F"/>
      </a:accent3>
      <a:accent4>
        <a:srgbClr val="B6D7A8"/>
      </a:accent4>
      <a:accent5>
        <a:srgbClr val="1C8662"/>
      </a:accent5>
      <a:accent6>
        <a:srgbClr val="5DB125"/>
      </a:accent6>
      <a:hlink>
        <a:srgbClr val="6AA84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TotalTime>
  <Words>574</Words>
  <Application>Microsoft Office PowerPoint</Application>
  <PresentationFormat>On-screen Show (16:9)</PresentationFormat>
  <Paragraphs>82</Paragraphs>
  <Slides>19</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Open Sans</vt:lpstr>
      <vt:lpstr>Cambria</vt:lpstr>
      <vt:lpstr>Arial</vt:lpstr>
      <vt:lpstr>Calibri</vt:lpstr>
      <vt:lpstr>Source Serif Pro</vt:lpstr>
      <vt:lpstr>Proxima Nova</vt:lpstr>
      <vt:lpstr>Inspirational green presentation by Slidesgo</vt:lpstr>
      <vt:lpstr>Planthora</vt:lpstr>
      <vt:lpstr>OUR TEAM</vt:lpstr>
      <vt:lpstr>OUTLINE</vt:lpstr>
      <vt:lpstr>INTRODUCTION</vt:lpstr>
      <vt:lpstr>Existing Work</vt:lpstr>
      <vt:lpstr>Proposed Work and Methodology</vt:lpstr>
      <vt:lpstr>Novelty</vt:lpstr>
      <vt:lpstr>Real Time Usage</vt:lpstr>
      <vt:lpstr>Approach</vt:lpstr>
      <vt:lpstr>Requirement Analysis</vt:lpstr>
      <vt:lpstr>Hardware</vt:lpstr>
      <vt:lpstr>System Architecture Diagram</vt:lpstr>
      <vt:lpstr>DATASET</vt:lpstr>
      <vt:lpstr>MODULE SPLIT-UP</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Inspirational Green</dc:title>
  <dc:creator>Priyam Aneja</dc:creator>
  <cp:lastModifiedBy>Chahak Garg</cp:lastModifiedBy>
  <cp:revision>22</cp:revision>
  <dcterms:modified xsi:type="dcterms:W3CDTF">2022-04-26T17:24:18Z</dcterms:modified>
</cp:coreProperties>
</file>